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UI/images/Icon_Seitenzahle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60a1fc4d8e93496c"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handoutMasterIdLst>
    <p:handoutMasterId r:id="rId19"/>
  </p:handoutMasterIdLst>
  <p:sldIdLst>
    <p:sldId id="274" r:id="rId3"/>
    <p:sldId id="277" r:id="rId4"/>
    <p:sldId id="278" r:id="rId5"/>
    <p:sldId id="279" r:id="rId6"/>
    <p:sldId id="281" r:id="rId7"/>
    <p:sldId id="280" r:id="rId8"/>
    <p:sldId id="284" r:id="rId9"/>
    <p:sldId id="282" r:id="rId10"/>
    <p:sldId id="285" r:id="rId11"/>
    <p:sldId id="286" r:id="rId12"/>
    <p:sldId id="287" r:id="rId13"/>
    <p:sldId id="288" r:id="rId14"/>
    <p:sldId id="289" r:id="rId15"/>
    <p:sldId id="290" r:id="rId16"/>
    <p:sldId id="29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C5A25593-3F39-451F-89B6-4B3E41E7CD4F}">
          <p14:sldIdLst>
            <p14:sldId id="274"/>
            <p14:sldId id="277"/>
            <p14:sldId id="278"/>
            <p14:sldId id="279"/>
            <p14:sldId id="281"/>
            <p14:sldId id="280"/>
            <p14:sldId id="284"/>
            <p14:sldId id="282"/>
            <p14:sldId id="285"/>
            <p14:sldId id="286"/>
            <p14:sldId id="287"/>
            <p14:sldId id="288"/>
            <p14:sldId id="289"/>
            <p14:sldId id="290"/>
            <p14:sldId id="291"/>
          </p14:sldIdLst>
        </p14:section>
        <p14:section name="Beispielfolien" id="{F5F54203-DA94-466E-BC3C-62FAC6014E4E}">
          <p14:sldIdLst/>
        </p14:section>
      </p14:sectionLst>
    </p:ext>
    <p:ext uri="{EFAFB233-063F-42B5-8137-9DF3F51BA10A}">
      <p15:sldGuideLst xmlns:p15="http://schemas.microsoft.com/office/powerpoint/2012/main">
        <p15:guide id="1" orient="horz" pos="498" userDrawn="1">
          <p15:clr>
            <a:srgbClr val="A4A3A4"/>
          </p15:clr>
        </p15:guide>
        <p15:guide id="2" pos="461" userDrawn="1">
          <p15:clr>
            <a:srgbClr val="A4A3A4"/>
          </p15:clr>
        </p15:guide>
        <p15:guide id="3" pos="7219" userDrawn="1">
          <p15:clr>
            <a:srgbClr val="A4A3A4"/>
          </p15:clr>
        </p15:guide>
        <p15:guide id="4" orient="horz" pos="913" userDrawn="1">
          <p15:clr>
            <a:srgbClr val="A4A3A4"/>
          </p15:clr>
        </p15:guide>
        <p15:guide id="5" orient="horz" pos="36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BV" initials="Re" lastIdx="1" clrIdx="0">
    <p:extLst>
      <p:ext uri="{19B8F6BF-5375-455C-9EA6-DF929625EA0E}">
        <p15:presenceInfo xmlns:p15="http://schemas.microsoft.com/office/powerpoint/2012/main" userId="KB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6" autoAdjust="0"/>
    <p:restoredTop sz="96699" autoAdjust="0"/>
  </p:normalViewPr>
  <p:slideViewPr>
    <p:cSldViewPr snapToGrid="0" showGuides="1">
      <p:cViewPr varScale="1">
        <p:scale>
          <a:sx n="98" d="100"/>
          <a:sy n="98" d="100"/>
        </p:scale>
        <p:origin x="960" y="90"/>
      </p:cViewPr>
      <p:guideLst>
        <p:guide orient="horz" pos="498"/>
        <p:guide pos="461"/>
        <p:guide pos="7219"/>
        <p:guide orient="horz" pos="913"/>
        <p:guide orient="horz" pos="362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72290" cy="45771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076" y="0"/>
            <a:ext cx="2972289" cy="457712"/>
          </a:xfrm>
          <a:prstGeom prst="rect">
            <a:avLst/>
          </a:prstGeom>
        </p:spPr>
        <p:txBody>
          <a:bodyPr vert="horz" lIns="91440" tIns="45720" rIns="91440" bIns="45720" rtlCol="0"/>
          <a:lstStyle>
            <a:lvl1pPr algn="r">
              <a:defRPr sz="1200"/>
            </a:lvl1pPr>
          </a:lstStyle>
          <a:p>
            <a:fld id="{0E91AF4E-0B6E-4FAF-AB35-F21EF6E92BEA}" type="datetimeFigureOut">
              <a:rPr lang="de-DE" smtClean="0"/>
              <a:t>09.07.2024</a:t>
            </a:fld>
            <a:endParaRPr lang="de-DE" dirty="0"/>
          </a:p>
        </p:txBody>
      </p:sp>
      <p:sp>
        <p:nvSpPr>
          <p:cNvPr id="4" name="Fußzeilenplatzhalter 3"/>
          <p:cNvSpPr>
            <a:spLocks noGrp="1"/>
          </p:cNvSpPr>
          <p:nvPr>
            <p:ph type="ftr" sz="quarter" idx="2"/>
          </p:nvPr>
        </p:nvSpPr>
        <p:spPr>
          <a:xfrm>
            <a:off x="1" y="8686288"/>
            <a:ext cx="2972290" cy="457712"/>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076" y="8686288"/>
            <a:ext cx="2972289" cy="457712"/>
          </a:xfrm>
          <a:prstGeom prst="rect">
            <a:avLst/>
          </a:prstGeom>
        </p:spPr>
        <p:txBody>
          <a:bodyPr vert="horz" lIns="91440" tIns="45720" rIns="91440" bIns="45720" rtlCol="0" anchor="b"/>
          <a:lstStyle>
            <a:lvl1pPr algn="r">
              <a:defRPr sz="1200"/>
            </a:lvl1pPr>
          </a:lstStyle>
          <a:p>
            <a:fld id="{59202831-EEAC-417D-BEE8-51D4D6C47651}" type="slidenum">
              <a:rPr lang="de-DE" smtClean="0"/>
              <a:t>‹Nr.›</a:t>
            </a:fld>
            <a:endParaRPr lang="de-DE" dirty="0"/>
          </a:p>
        </p:txBody>
      </p:sp>
    </p:spTree>
    <p:extLst>
      <p:ext uri="{BB962C8B-B14F-4D97-AF65-F5344CB8AC3E}">
        <p14:creationId xmlns:p14="http://schemas.microsoft.com/office/powerpoint/2010/main" val="1602705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5A8A8-EF68-4013-95C9-55F0B29DE8C3}" type="datetimeFigureOut">
              <a:rPr lang="de-DE" smtClean="0"/>
              <a:t>09.07.2024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F11EFF85-5E03-4776-8827-129DF3530DA9}" type="slidenum">
              <a:rPr lang="de-DE" smtClean="0"/>
              <a:t>‹Nr.›</a:t>
            </a:fld>
            <a:endParaRPr lang="de-DE" dirty="0"/>
          </a:p>
        </p:txBody>
      </p:sp>
    </p:spTree>
    <p:extLst>
      <p:ext uri="{BB962C8B-B14F-4D97-AF65-F5344CB8AC3E}">
        <p14:creationId xmlns:p14="http://schemas.microsoft.com/office/powerpoint/2010/main" val="3141898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5" name="Hintergrundbild">
            <a:extLst>
              <a:ext uri="{FF2B5EF4-FFF2-40B4-BE49-F238E27FC236}">
                <a16:creationId xmlns:a16="http://schemas.microsoft.com/office/drawing/2014/main" id="{8F85C3F5-7601-41D1-B316-A700DA4B3B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KBV Logo">
            <a:extLst>
              <a:ext uri="{FF2B5EF4-FFF2-40B4-BE49-F238E27FC236}">
                <a16:creationId xmlns:a16="http://schemas.microsoft.com/office/drawing/2014/main" id="{732C4882-F47B-4ED3-9FBA-55128CD337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00" y="540000"/>
            <a:ext cx="2556487" cy="835200"/>
          </a:xfrm>
          <a:prstGeom prst="rect">
            <a:avLst/>
          </a:prstGeom>
        </p:spPr>
      </p:pic>
      <p:sp>
        <p:nvSpPr>
          <p:cNvPr id="17" name="Rechteck 16" hidden="1">
            <a:extLst>
              <a:ext uri="{FF2B5EF4-FFF2-40B4-BE49-F238E27FC236}">
                <a16:creationId xmlns:a16="http://schemas.microsoft.com/office/drawing/2014/main" id="{A1F214EE-8619-4096-A2C9-0429F93D89C0}"/>
              </a:ext>
            </a:extLst>
          </p:cNvPr>
          <p:cNvSpPr/>
          <p:nvPr userDrawn="1"/>
        </p:nvSpPr>
        <p:spPr>
          <a:xfrm>
            <a:off x="0" y="0"/>
            <a:ext cx="5055351" cy="3801600"/>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3" name="Untertitel 2">
            <a:extLst>
              <a:ext uri="{FF2B5EF4-FFF2-40B4-BE49-F238E27FC236}">
                <a16:creationId xmlns:a16="http://schemas.microsoft.com/office/drawing/2014/main" id="{010FA181-1F63-4F25-B269-396E474D3747}"/>
              </a:ext>
            </a:extLst>
          </p:cNvPr>
          <p:cNvSpPr>
            <a:spLocks noGrp="1"/>
          </p:cNvSpPr>
          <p:nvPr>
            <p:ph type="subTitle" idx="1" hasCustomPrompt="1"/>
          </p:nvPr>
        </p:nvSpPr>
        <p:spPr>
          <a:xfrm>
            <a:off x="539997" y="3923687"/>
            <a:ext cx="8579838" cy="1620000"/>
          </a:xfrm>
        </p:spPr>
        <p:txBody>
          <a:bodyPr/>
          <a:lstStyle>
            <a:lvl1pPr marL="0" indent="0" algn="l">
              <a:lnSpc>
                <a:spcPct val="89000"/>
              </a:lnSpc>
              <a:spcBef>
                <a:spcPts val="0"/>
              </a:spcBef>
              <a:buFont typeface="Arial" panose="020B0604020202020204" pitchFamily="34" charset="0"/>
              <a:buNone/>
              <a:defRPr sz="3650" b="0" cap="all" baseline="0">
                <a:solidFill>
                  <a:schemeClr val="accent1"/>
                </a:solidFill>
                <a:latin typeface="+mn-lt"/>
              </a:defRPr>
            </a:lvl1pPr>
            <a:lvl2pPr marL="0" indent="0" algn="l">
              <a:lnSpc>
                <a:spcPct val="89000"/>
              </a:lnSpc>
              <a:spcBef>
                <a:spcPts val="0"/>
              </a:spcBef>
              <a:buFont typeface="Arial" panose="020B0604020202020204" pitchFamily="34" charset="0"/>
              <a:buNone/>
              <a:defRPr sz="3650" b="0" cap="all" baseline="0">
                <a:solidFill>
                  <a:schemeClr val="accent1"/>
                </a:solidFill>
                <a:latin typeface="+mn-lt"/>
              </a:defRPr>
            </a:lvl2pPr>
            <a:lvl3pPr marL="0" indent="0" algn="l">
              <a:lnSpc>
                <a:spcPct val="89000"/>
              </a:lnSpc>
              <a:spcBef>
                <a:spcPts val="0"/>
              </a:spcBef>
              <a:buFont typeface="Arial" panose="020B0604020202020204" pitchFamily="34" charset="0"/>
              <a:buNone/>
              <a:defRPr sz="3650" b="0" cap="all" baseline="0">
                <a:solidFill>
                  <a:schemeClr val="accent1"/>
                </a:solidFill>
                <a:latin typeface="+mn-lt"/>
              </a:defRPr>
            </a:lvl3pPr>
            <a:lvl4pPr marL="0" indent="0" algn="l">
              <a:lnSpc>
                <a:spcPct val="89000"/>
              </a:lnSpc>
              <a:spcBef>
                <a:spcPts val="0"/>
              </a:spcBef>
              <a:buFont typeface="Arial" panose="020B0604020202020204" pitchFamily="34" charset="0"/>
              <a:buNone/>
              <a:defRPr sz="3650" b="0" cap="all" baseline="0">
                <a:solidFill>
                  <a:schemeClr val="accent1"/>
                </a:solidFill>
                <a:latin typeface="+mn-lt"/>
              </a:defRPr>
            </a:lvl4pPr>
            <a:lvl5pPr marL="0" indent="0" algn="l">
              <a:lnSpc>
                <a:spcPct val="89000"/>
              </a:lnSpc>
              <a:spcBef>
                <a:spcPts val="0"/>
              </a:spcBef>
              <a:buFont typeface="Arial" panose="020B0604020202020204" pitchFamily="34" charset="0"/>
              <a:buNone/>
              <a:defRPr sz="3650" b="0" cap="all" baseline="0">
                <a:solidFill>
                  <a:schemeClr val="accent1"/>
                </a:solidFill>
                <a:latin typeface="+mn-lt"/>
              </a:defRPr>
            </a:lvl5pPr>
            <a:lvl6pPr marL="0" indent="0" algn="l">
              <a:lnSpc>
                <a:spcPct val="89000"/>
              </a:lnSpc>
              <a:spcBef>
                <a:spcPts val="0"/>
              </a:spcBef>
              <a:buFont typeface="Arial" panose="020B0604020202020204" pitchFamily="34" charset="0"/>
              <a:buNone/>
              <a:defRPr sz="3650" b="0" cap="all" baseline="0">
                <a:solidFill>
                  <a:schemeClr val="accent1"/>
                </a:solidFill>
                <a:latin typeface="+mn-lt"/>
              </a:defRPr>
            </a:lvl6pPr>
            <a:lvl7pPr marL="0" indent="0" algn="l">
              <a:lnSpc>
                <a:spcPct val="89000"/>
              </a:lnSpc>
              <a:spcBef>
                <a:spcPts val="0"/>
              </a:spcBef>
              <a:buFont typeface="Arial" panose="020B0604020202020204" pitchFamily="34" charset="0"/>
              <a:buNone/>
              <a:defRPr sz="3650" b="0" cap="all" baseline="0">
                <a:solidFill>
                  <a:schemeClr val="accent1"/>
                </a:solidFill>
                <a:latin typeface="+mn-lt"/>
              </a:defRPr>
            </a:lvl7pPr>
            <a:lvl8pPr marL="0" indent="0" algn="l">
              <a:lnSpc>
                <a:spcPct val="89000"/>
              </a:lnSpc>
              <a:spcBef>
                <a:spcPts val="0"/>
              </a:spcBef>
              <a:buFont typeface="Arial" panose="020B0604020202020204" pitchFamily="34" charset="0"/>
              <a:buNone/>
              <a:defRPr sz="3650" b="0" cap="all" baseline="0">
                <a:solidFill>
                  <a:schemeClr val="accent1"/>
                </a:solidFill>
                <a:latin typeface="+mn-lt"/>
              </a:defRPr>
            </a:lvl8pPr>
            <a:lvl9pPr marL="0" indent="0" algn="l">
              <a:lnSpc>
                <a:spcPct val="89000"/>
              </a:lnSpc>
              <a:spcBef>
                <a:spcPts val="0"/>
              </a:spcBef>
              <a:buFont typeface="Arial" panose="020B0604020202020204" pitchFamily="34" charset="0"/>
              <a:buNone/>
              <a:defRPr sz="3650" b="0" cap="all" baseline="0">
                <a:solidFill>
                  <a:schemeClr val="accent1"/>
                </a:solidFill>
                <a:latin typeface="+mn-lt"/>
              </a:defRPr>
            </a:lvl9pPr>
          </a:lstStyle>
          <a:p>
            <a:pPr lvl="0"/>
            <a:r>
              <a:rPr lang="de-DE" dirty="0"/>
              <a:t>Zusatzbezeichnung &amp; Datum</a:t>
            </a:r>
            <a:br>
              <a:rPr lang="de-DE" dirty="0"/>
            </a:br>
            <a:r>
              <a:rPr lang="de-DE" dirty="0"/>
              <a:t>maximal drei Zeilen </a:t>
            </a:r>
          </a:p>
        </p:txBody>
      </p:sp>
      <p:sp>
        <p:nvSpPr>
          <p:cNvPr id="2" name="Titel 1">
            <a:extLst>
              <a:ext uri="{FF2B5EF4-FFF2-40B4-BE49-F238E27FC236}">
                <a16:creationId xmlns:a16="http://schemas.microsoft.com/office/drawing/2014/main" id="{12D87D10-ACA1-4B8C-BCD3-5C4573EF0466}"/>
              </a:ext>
            </a:extLst>
          </p:cNvPr>
          <p:cNvSpPr>
            <a:spLocks noGrp="1"/>
          </p:cNvSpPr>
          <p:nvPr>
            <p:ph type="ctrTitle" hasCustomPrompt="1"/>
          </p:nvPr>
        </p:nvSpPr>
        <p:spPr>
          <a:xfrm>
            <a:off x="540000" y="2306068"/>
            <a:ext cx="8579838" cy="1620000"/>
          </a:xfrm>
        </p:spPr>
        <p:txBody>
          <a:bodyPr anchor="b"/>
          <a:lstStyle>
            <a:lvl1pPr marL="0" indent="0" algn="l">
              <a:lnSpc>
                <a:spcPct val="89000"/>
              </a:lnSpc>
              <a:spcBef>
                <a:spcPts val="0"/>
              </a:spcBef>
              <a:buFont typeface="Arial" panose="020B0604020202020204" pitchFamily="34" charset="0"/>
              <a:buNone/>
              <a:defRPr sz="3650" b="1" cap="all" baseline="0">
                <a:solidFill>
                  <a:schemeClr val="accent1"/>
                </a:solidFill>
                <a:latin typeface="+mj-lt"/>
              </a:defRPr>
            </a:lvl1pPr>
          </a:lstStyle>
          <a:p>
            <a:r>
              <a:rPr lang="de-DE" dirty="0"/>
              <a:t>Titel der Präsentation</a:t>
            </a:r>
            <a:br>
              <a:rPr lang="de-DE" dirty="0"/>
            </a:br>
            <a:r>
              <a:rPr lang="de-DE" dirty="0"/>
              <a:t>maximal drei Zeilen</a:t>
            </a:r>
          </a:p>
        </p:txBody>
      </p:sp>
      <p:sp>
        <p:nvSpPr>
          <p:cNvPr id="18" name="Vertikaler Textplatzhalter 2">
            <a:extLst>
              <a:ext uri="{FF2B5EF4-FFF2-40B4-BE49-F238E27FC236}">
                <a16:creationId xmlns:a16="http://schemas.microsoft.com/office/drawing/2014/main" id="{8EBB1262-3AFB-4E01-95A8-4EDC5F4C0920}"/>
              </a:ext>
            </a:extLst>
          </p:cNvPr>
          <p:cNvSpPr>
            <a:spLocks noGrp="1"/>
          </p:cNvSpPr>
          <p:nvPr>
            <p:ph type="body" orient="vert" idx="13" hasCustomPrompt="1"/>
          </p:nvPr>
        </p:nvSpPr>
        <p:spPr>
          <a:xfrm>
            <a:off x="539998" y="5868000"/>
            <a:ext cx="8579838" cy="504000"/>
          </a:xfrm>
        </p:spPr>
        <p:txBody>
          <a:bodyPr vert="horz" anchor="b" anchorCtr="0"/>
          <a:lstStyle>
            <a:lvl1pPr marL="0" marR="0" indent="0" algn="l" defTabSz="914400" rtl="0" eaLnBrk="1" fontAlgn="auto" latinLnBrk="0" hangingPunct="1">
              <a:lnSpc>
                <a:spcPct val="93000"/>
              </a:lnSpc>
              <a:spcBef>
                <a:spcPts val="0"/>
              </a:spcBef>
              <a:spcAft>
                <a:spcPts val="0"/>
              </a:spcAft>
              <a:buClrTx/>
              <a:buSzTx/>
              <a:buFont typeface="Arial" panose="020B0604020202020204" pitchFamily="34" charset="0"/>
              <a:buNone/>
              <a:tabLst/>
              <a:defRPr sz="1600" cap="all" baseline="0">
                <a:solidFill>
                  <a:schemeClr val="accent1"/>
                </a:solidFill>
              </a:defRPr>
            </a:lvl1pPr>
            <a:lvl2pPr marL="0" indent="0">
              <a:lnSpc>
                <a:spcPct val="93000"/>
              </a:lnSpc>
              <a:spcBef>
                <a:spcPts val="0"/>
              </a:spcBef>
              <a:buFont typeface="Arial" panose="020B0604020202020204" pitchFamily="34" charset="0"/>
              <a:buNone/>
              <a:defRPr sz="1600" cap="all" baseline="0">
                <a:solidFill>
                  <a:schemeClr val="accent1"/>
                </a:solidFill>
              </a:defRPr>
            </a:lvl2pPr>
            <a:lvl3pPr marL="0" indent="0">
              <a:lnSpc>
                <a:spcPct val="93000"/>
              </a:lnSpc>
              <a:spcBef>
                <a:spcPts val="0"/>
              </a:spcBef>
              <a:buNone/>
              <a:defRPr sz="1600" cap="all" baseline="0">
                <a:solidFill>
                  <a:schemeClr val="accent1"/>
                </a:solidFill>
              </a:defRPr>
            </a:lvl3pPr>
            <a:lvl4pPr marL="0" indent="0">
              <a:lnSpc>
                <a:spcPct val="93000"/>
              </a:lnSpc>
              <a:spcBef>
                <a:spcPts val="0"/>
              </a:spcBef>
              <a:buNone/>
              <a:defRPr sz="1600" cap="all" baseline="0">
                <a:solidFill>
                  <a:schemeClr val="accent1"/>
                </a:solidFill>
              </a:defRPr>
            </a:lvl4pPr>
            <a:lvl5pPr marL="0" indent="0">
              <a:lnSpc>
                <a:spcPct val="93000"/>
              </a:lnSpc>
              <a:spcBef>
                <a:spcPts val="0"/>
              </a:spcBef>
              <a:buNone/>
              <a:defRPr sz="1600" cap="all" baseline="0">
                <a:solidFill>
                  <a:schemeClr val="accent1"/>
                </a:solidFill>
              </a:defRPr>
            </a:lvl5pPr>
            <a:lvl6pPr marL="0" indent="0">
              <a:lnSpc>
                <a:spcPct val="93000"/>
              </a:lnSpc>
              <a:spcBef>
                <a:spcPts val="0"/>
              </a:spcBef>
              <a:buNone/>
              <a:defRPr sz="1600" cap="all" baseline="0">
                <a:solidFill>
                  <a:schemeClr val="accent1"/>
                </a:solidFill>
              </a:defRPr>
            </a:lvl6pPr>
            <a:lvl7pPr marL="0" indent="0">
              <a:lnSpc>
                <a:spcPct val="93000"/>
              </a:lnSpc>
              <a:spcBef>
                <a:spcPts val="0"/>
              </a:spcBef>
              <a:buNone/>
              <a:defRPr sz="1600" cap="all" baseline="0">
                <a:solidFill>
                  <a:schemeClr val="accent1"/>
                </a:solidFill>
              </a:defRPr>
            </a:lvl7pPr>
            <a:lvl8pPr marL="0" indent="0">
              <a:lnSpc>
                <a:spcPct val="93000"/>
              </a:lnSpc>
              <a:spcBef>
                <a:spcPts val="0"/>
              </a:spcBef>
              <a:buNone/>
              <a:defRPr sz="1600" cap="all" baseline="0">
                <a:solidFill>
                  <a:schemeClr val="accent1"/>
                </a:solidFill>
              </a:defRPr>
            </a:lvl8pPr>
            <a:lvl9pPr marL="0" indent="0">
              <a:lnSpc>
                <a:spcPct val="93000"/>
              </a:lnSpc>
              <a:spcBef>
                <a:spcPts val="0"/>
              </a:spcBef>
              <a:buNone/>
              <a:defRPr sz="1600" cap="all" baseline="0">
                <a:solidFill>
                  <a:schemeClr val="accent1"/>
                </a:solidFill>
              </a:defRPr>
            </a:lvl9pPr>
          </a:lstStyle>
          <a:p>
            <a:pPr lvl="0"/>
            <a:r>
              <a:rPr lang="de-DE" dirty="0"/>
              <a:t>Name Autor/in auf erster Ebene // für Funktionsbezeichnung Autor/in </a:t>
            </a:r>
            <a:br>
              <a:rPr lang="de-DE" dirty="0"/>
            </a:br>
            <a:r>
              <a:rPr lang="de-DE" dirty="0"/>
              <a:t>&gt;&gt; Menü &gt; Start &gt; Absatz &gt; Listenebne erhöhen</a:t>
            </a:r>
          </a:p>
        </p:txBody>
      </p:sp>
      <p:sp>
        <p:nvSpPr>
          <p:cNvPr id="4" name="Datumsplatzhalter 3"/>
          <p:cNvSpPr>
            <a:spLocks noGrp="1"/>
          </p:cNvSpPr>
          <p:nvPr>
            <p:ph type="dt" sz="half" idx="14"/>
          </p:nvPr>
        </p:nvSpPr>
        <p:spPr>
          <a:xfrm>
            <a:off x="731836" y="7259458"/>
            <a:ext cx="9435600" cy="162000"/>
          </a:xfrm>
        </p:spPr>
        <p:txBody>
          <a:bodyPr/>
          <a:lstStyle/>
          <a:p>
            <a:r>
              <a:rPr lang="de-DE" dirty="0"/>
              <a:t>Name der Veranstaltung &amp; Datum wie auf Titelfolie</a:t>
            </a:r>
          </a:p>
        </p:txBody>
      </p:sp>
      <p:sp>
        <p:nvSpPr>
          <p:cNvPr id="5" name="Fußzeilenplatzhalter 4"/>
          <p:cNvSpPr>
            <a:spLocks noGrp="1"/>
          </p:cNvSpPr>
          <p:nvPr>
            <p:ph type="ftr" sz="quarter" idx="15"/>
          </p:nvPr>
        </p:nvSpPr>
        <p:spPr>
          <a:xfrm>
            <a:off x="731836" y="7099368"/>
            <a:ext cx="9435600" cy="162000"/>
          </a:xfrm>
        </p:spPr>
        <p:txBody>
          <a:bodyPr/>
          <a:lstStyle/>
          <a:p>
            <a:r>
              <a:rPr lang="de-DE" dirty="0"/>
              <a:t>Titel der Präsentation wie auf Titelfolie</a:t>
            </a:r>
          </a:p>
        </p:txBody>
      </p:sp>
      <p:sp>
        <p:nvSpPr>
          <p:cNvPr id="6" name="Foliennummernplatzhalter 5"/>
          <p:cNvSpPr>
            <a:spLocks noGrp="1"/>
          </p:cNvSpPr>
          <p:nvPr>
            <p:ph type="sldNum" sz="quarter" idx="16"/>
          </p:nvPr>
        </p:nvSpPr>
        <p:spPr>
          <a:xfrm>
            <a:off x="10897200" y="7099368"/>
            <a:ext cx="1080000" cy="162000"/>
          </a:xfrm>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218594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übersich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B2DF408-2898-42F2-914F-6E35F61C47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9" b="19"/>
          <a:stretch/>
        </p:blipFill>
        <p:spPr>
          <a:xfrm>
            <a:off x="216000" y="216001"/>
            <a:ext cx="11761200" cy="5835599"/>
          </a:xfrm>
          <a:prstGeom prst="rect">
            <a:avLst/>
          </a:prstGeom>
        </p:spPr>
      </p:pic>
      <p:sp>
        <p:nvSpPr>
          <p:cNvPr id="6" name="KBV Signet">
            <a:extLst>
              <a:ext uri="{FF2B5EF4-FFF2-40B4-BE49-F238E27FC236}">
                <a16:creationId xmlns:a16="http://schemas.microsoft.com/office/drawing/2014/main" id="{3714DB7D-1452-4E59-AAD1-7AC437FDB646}"/>
              </a:ext>
            </a:extLst>
          </p:cNvPr>
          <p:cNvSpPr>
            <a:spLocks noChangeAspect="1" noEditPoints="1"/>
          </p:cNvSpPr>
          <p:nvPr userDrawn="1"/>
        </p:nvSpPr>
        <p:spPr bwMode="auto">
          <a:xfrm>
            <a:off x="216000" y="6267600"/>
            <a:ext cx="374400" cy="374400"/>
          </a:xfrm>
          <a:custGeom>
            <a:avLst/>
            <a:gdLst>
              <a:gd name="T0" fmla="*/ 2102 w 2102"/>
              <a:gd name="T1" fmla="*/ 2102 h 2102"/>
              <a:gd name="T2" fmla="*/ 0 w 2102"/>
              <a:gd name="T3" fmla="*/ 0 h 2102"/>
              <a:gd name="T4" fmla="*/ 384 w 2102"/>
              <a:gd name="T5" fmla="*/ 1629 h 2102"/>
              <a:gd name="T6" fmla="*/ 328 w 2102"/>
              <a:gd name="T7" fmla="*/ 1715 h 2102"/>
              <a:gd name="T8" fmla="*/ 534 w 2102"/>
              <a:gd name="T9" fmla="*/ 1684 h 2102"/>
              <a:gd name="T10" fmla="*/ 479 w 2102"/>
              <a:gd name="T11" fmla="*/ 1284 h 2102"/>
              <a:gd name="T12" fmla="*/ 534 w 2102"/>
              <a:gd name="T13" fmla="*/ 1198 h 2102"/>
              <a:gd name="T14" fmla="*/ 328 w 2102"/>
              <a:gd name="T15" fmla="*/ 1229 h 2102"/>
              <a:gd name="T16" fmla="*/ 384 w 2102"/>
              <a:gd name="T17" fmla="*/ 1629 h 2102"/>
              <a:gd name="T18" fmla="*/ 1741 w 2102"/>
              <a:gd name="T19" fmla="*/ 1284 h 2102"/>
              <a:gd name="T20" fmla="*/ 1800 w 2102"/>
              <a:gd name="T21" fmla="*/ 1198 h 2102"/>
              <a:gd name="T22" fmla="*/ 1637 w 2102"/>
              <a:gd name="T23" fmla="*/ 1228 h 2102"/>
              <a:gd name="T24" fmla="*/ 1682 w 2102"/>
              <a:gd name="T25" fmla="*/ 1277 h 2102"/>
              <a:gd name="T26" fmla="*/ 1581 w 2102"/>
              <a:gd name="T27" fmla="*/ 1631 h 2102"/>
              <a:gd name="T28" fmla="*/ 1548 w 2102"/>
              <a:gd name="T29" fmla="*/ 1512 h 2102"/>
              <a:gd name="T30" fmla="*/ 1474 w 2102"/>
              <a:gd name="T31" fmla="*/ 1258 h 2102"/>
              <a:gd name="T32" fmla="*/ 1521 w 2102"/>
              <a:gd name="T33" fmla="*/ 1198 h 2102"/>
              <a:gd name="T34" fmla="*/ 1320 w 2102"/>
              <a:gd name="T35" fmla="*/ 1228 h 2102"/>
              <a:gd name="T36" fmla="*/ 1518 w 2102"/>
              <a:gd name="T37" fmla="*/ 1715 h 2102"/>
              <a:gd name="T38" fmla="*/ 1266 w 2102"/>
              <a:gd name="T39" fmla="*/ 1330 h 2102"/>
              <a:gd name="T40" fmla="*/ 869 w 2102"/>
              <a:gd name="T41" fmla="*/ 1198 h 2102"/>
              <a:gd name="T42" fmla="*/ 924 w 2102"/>
              <a:gd name="T43" fmla="*/ 1284 h 2102"/>
              <a:gd name="T44" fmla="*/ 869 w 2102"/>
              <a:gd name="T45" fmla="*/ 1684 h 2102"/>
              <a:gd name="T46" fmla="*/ 1112 w 2102"/>
              <a:gd name="T47" fmla="*/ 1715 h 2102"/>
              <a:gd name="T48" fmla="*/ 1164 w 2102"/>
              <a:gd name="T49" fmla="*/ 1446 h 2102"/>
              <a:gd name="T50" fmla="*/ 1266 w 2102"/>
              <a:gd name="T51" fmla="*/ 1330 h 2102"/>
              <a:gd name="T52" fmla="*/ 1090 w 2102"/>
              <a:gd name="T53" fmla="*/ 1471 h 2102"/>
              <a:gd name="T54" fmla="*/ 1096 w 2102"/>
              <a:gd name="T55" fmla="*/ 1671 h 2102"/>
              <a:gd name="T56" fmla="*/ 1021 w 2102"/>
              <a:gd name="T57" fmla="*/ 1471 h 2102"/>
              <a:gd name="T58" fmla="*/ 1080 w 2102"/>
              <a:gd name="T59" fmla="*/ 1427 h 2102"/>
              <a:gd name="T60" fmla="*/ 1021 w 2102"/>
              <a:gd name="T61" fmla="*/ 1243 h 2102"/>
              <a:gd name="T62" fmla="*/ 1167 w 2102"/>
              <a:gd name="T63" fmla="*/ 1336 h 2102"/>
              <a:gd name="T64" fmla="*/ 771 w 2102"/>
              <a:gd name="T65" fmla="*/ 1228 h 2102"/>
              <a:gd name="T66" fmla="*/ 608 w 2102"/>
              <a:gd name="T67" fmla="*/ 1198 h 2102"/>
              <a:gd name="T68" fmla="*/ 644 w 2102"/>
              <a:gd name="T69" fmla="*/ 1250 h 2102"/>
              <a:gd name="T70" fmla="*/ 491 w 2102"/>
              <a:gd name="T71" fmla="*/ 1451 h 2102"/>
              <a:gd name="T72" fmla="*/ 786 w 2102"/>
              <a:gd name="T73" fmla="*/ 1715 h 2102"/>
              <a:gd name="T74" fmla="*/ 721 w 2102"/>
              <a:gd name="T75" fmla="*/ 1647 h 2102"/>
              <a:gd name="T76" fmla="*/ 682 w 2102"/>
              <a:gd name="T77" fmla="*/ 1291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02" h="2102">
                <a:moveTo>
                  <a:pt x="0" y="2102"/>
                </a:moveTo>
                <a:lnTo>
                  <a:pt x="2102" y="2102"/>
                </a:lnTo>
                <a:lnTo>
                  <a:pt x="2102" y="0"/>
                </a:lnTo>
                <a:lnTo>
                  <a:pt x="0" y="0"/>
                </a:lnTo>
                <a:lnTo>
                  <a:pt x="0" y="2102"/>
                </a:lnTo>
                <a:close/>
                <a:moveTo>
                  <a:pt x="384" y="1629"/>
                </a:moveTo>
                <a:cubicBezTo>
                  <a:pt x="384" y="1672"/>
                  <a:pt x="373" y="1683"/>
                  <a:pt x="328" y="1684"/>
                </a:cubicBezTo>
                <a:lnTo>
                  <a:pt x="328" y="1715"/>
                </a:lnTo>
                <a:lnTo>
                  <a:pt x="534" y="1715"/>
                </a:lnTo>
                <a:lnTo>
                  <a:pt x="534" y="1684"/>
                </a:lnTo>
                <a:cubicBezTo>
                  <a:pt x="490" y="1683"/>
                  <a:pt x="479" y="1672"/>
                  <a:pt x="479" y="1629"/>
                </a:cubicBezTo>
                <a:lnTo>
                  <a:pt x="479" y="1284"/>
                </a:lnTo>
                <a:cubicBezTo>
                  <a:pt x="479" y="1241"/>
                  <a:pt x="490" y="1229"/>
                  <a:pt x="534" y="1229"/>
                </a:cubicBezTo>
                <a:lnTo>
                  <a:pt x="534" y="1198"/>
                </a:lnTo>
                <a:lnTo>
                  <a:pt x="328" y="1198"/>
                </a:lnTo>
                <a:lnTo>
                  <a:pt x="328" y="1229"/>
                </a:lnTo>
                <a:cubicBezTo>
                  <a:pt x="373" y="1229"/>
                  <a:pt x="384" y="1241"/>
                  <a:pt x="384" y="1284"/>
                </a:cubicBezTo>
                <a:lnTo>
                  <a:pt x="384" y="1629"/>
                </a:lnTo>
                <a:close/>
                <a:moveTo>
                  <a:pt x="1601" y="1715"/>
                </a:moveTo>
                <a:lnTo>
                  <a:pt x="1741" y="1284"/>
                </a:lnTo>
                <a:cubicBezTo>
                  <a:pt x="1755" y="1240"/>
                  <a:pt x="1767" y="1232"/>
                  <a:pt x="1800" y="1228"/>
                </a:cubicBezTo>
                <a:lnTo>
                  <a:pt x="1800" y="1198"/>
                </a:lnTo>
                <a:lnTo>
                  <a:pt x="1637" y="1198"/>
                </a:lnTo>
                <a:lnTo>
                  <a:pt x="1637" y="1228"/>
                </a:lnTo>
                <a:cubicBezTo>
                  <a:pt x="1671" y="1229"/>
                  <a:pt x="1686" y="1236"/>
                  <a:pt x="1686" y="1256"/>
                </a:cubicBezTo>
                <a:cubicBezTo>
                  <a:pt x="1686" y="1263"/>
                  <a:pt x="1684" y="1269"/>
                  <a:pt x="1682" y="1277"/>
                </a:cubicBezTo>
                <a:lnTo>
                  <a:pt x="1612" y="1511"/>
                </a:lnTo>
                <a:cubicBezTo>
                  <a:pt x="1598" y="1555"/>
                  <a:pt x="1586" y="1608"/>
                  <a:pt x="1581" y="1631"/>
                </a:cubicBezTo>
                <a:lnTo>
                  <a:pt x="1577" y="1631"/>
                </a:lnTo>
                <a:cubicBezTo>
                  <a:pt x="1571" y="1603"/>
                  <a:pt x="1559" y="1549"/>
                  <a:pt x="1548" y="1512"/>
                </a:cubicBezTo>
                <a:lnTo>
                  <a:pt x="1477" y="1277"/>
                </a:lnTo>
                <a:cubicBezTo>
                  <a:pt x="1475" y="1270"/>
                  <a:pt x="1474" y="1263"/>
                  <a:pt x="1474" y="1258"/>
                </a:cubicBezTo>
                <a:cubicBezTo>
                  <a:pt x="1474" y="1238"/>
                  <a:pt x="1488" y="1229"/>
                  <a:pt x="1521" y="1228"/>
                </a:cubicBezTo>
                <a:lnTo>
                  <a:pt x="1521" y="1198"/>
                </a:lnTo>
                <a:lnTo>
                  <a:pt x="1320" y="1198"/>
                </a:lnTo>
                <a:lnTo>
                  <a:pt x="1320" y="1228"/>
                </a:lnTo>
                <a:cubicBezTo>
                  <a:pt x="1353" y="1232"/>
                  <a:pt x="1362" y="1244"/>
                  <a:pt x="1376" y="1284"/>
                </a:cubicBezTo>
                <a:lnTo>
                  <a:pt x="1518" y="1715"/>
                </a:lnTo>
                <a:lnTo>
                  <a:pt x="1601" y="1715"/>
                </a:lnTo>
                <a:close/>
                <a:moveTo>
                  <a:pt x="1266" y="1330"/>
                </a:moveTo>
                <a:cubicBezTo>
                  <a:pt x="1266" y="1241"/>
                  <a:pt x="1205" y="1198"/>
                  <a:pt x="1086" y="1198"/>
                </a:cubicBezTo>
                <a:lnTo>
                  <a:pt x="869" y="1198"/>
                </a:lnTo>
                <a:lnTo>
                  <a:pt x="869" y="1229"/>
                </a:lnTo>
                <a:cubicBezTo>
                  <a:pt x="914" y="1229"/>
                  <a:pt x="924" y="1241"/>
                  <a:pt x="924" y="1284"/>
                </a:cubicBezTo>
                <a:lnTo>
                  <a:pt x="924" y="1629"/>
                </a:lnTo>
                <a:cubicBezTo>
                  <a:pt x="924" y="1672"/>
                  <a:pt x="914" y="1683"/>
                  <a:pt x="869" y="1684"/>
                </a:cubicBezTo>
                <a:lnTo>
                  <a:pt x="869" y="1715"/>
                </a:lnTo>
                <a:lnTo>
                  <a:pt x="1112" y="1715"/>
                </a:lnTo>
                <a:cubicBezTo>
                  <a:pt x="1221" y="1715"/>
                  <a:pt x="1290" y="1670"/>
                  <a:pt x="1290" y="1577"/>
                </a:cubicBezTo>
                <a:cubicBezTo>
                  <a:pt x="1290" y="1508"/>
                  <a:pt x="1250" y="1457"/>
                  <a:pt x="1164" y="1446"/>
                </a:cubicBezTo>
                <a:lnTo>
                  <a:pt x="1164" y="1443"/>
                </a:lnTo>
                <a:cubicBezTo>
                  <a:pt x="1232" y="1428"/>
                  <a:pt x="1266" y="1392"/>
                  <a:pt x="1266" y="1330"/>
                </a:cubicBezTo>
                <a:close/>
                <a:moveTo>
                  <a:pt x="1021" y="1471"/>
                </a:moveTo>
                <a:lnTo>
                  <a:pt x="1090" y="1471"/>
                </a:lnTo>
                <a:cubicBezTo>
                  <a:pt x="1166" y="1471"/>
                  <a:pt x="1190" y="1499"/>
                  <a:pt x="1190" y="1570"/>
                </a:cubicBezTo>
                <a:cubicBezTo>
                  <a:pt x="1190" y="1644"/>
                  <a:pt x="1166" y="1671"/>
                  <a:pt x="1096" y="1671"/>
                </a:cubicBezTo>
                <a:lnTo>
                  <a:pt x="1021" y="1671"/>
                </a:lnTo>
                <a:lnTo>
                  <a:pt x="1021" y="1471"/>
                </a:lnTo>
                <a:close/>
                <a:moveTo>
                  <a:pt x="1167" y="1336"/>
                </a:moveTo>
                <a:cubicBezTo>
                  <a:pt x="1167" y="1402"/>
                  <a:pt x="1146" y="1427"/>
                  <a:pt x="1080" y="1427"/>
                </a:cubicBezTo>
                <a:lnTo>
                  <a:pt x="1021" y="1427"/>
                </a:lnTo>
                <a:lnTo>
                  <a:pt x="1021" y="1243"/>
                </a:lnTo>
                <a:lnTo>
                  <a:pt x="1077" y="1243"/>
                </a:lnTo>
                <a:cubicBezTo>
                  <a:pt x="1143" y="1243"/>
                  <a:pt x="1167" y="1267"/>
                  <a:pt x="1167" y="1336"/>
                </a:cubicBezTo>
                <a:close/>
                <a:moveTo>
                  <a:pt x="682" y="1291"/>
                </a:moveTo>
                <a:cubicBezTo>
                  <a:pt x="721" y="1247"/>
                  <a:pt x="738" y="1232"/>
                  <a:pt x="771" y="1228"/>
                </a:cubicBezTo>
                <a:lnTo>
                  <a:pt x="771" y="1198"/>
                </a:lnTo>
                <a:lnTo>
                  <a:pt x="608" y="1198"/>
                </a:lnTo>
                <a:lnTo>
                  <a:pt x="608" y="1228"/>
                </a:lnTo>
                <a:cubicBezTo>
                  <a:pt x="632" y="1229"/>
                  <a:pt x="644" y="1236"/>
                  <a:pt x="644" y="1250"/>
                </a:cubicBezTo>
                <a:cubicBezTo>
                  <a:pt x="644" y="1256"/>
                  <a:pt x="641" y="1265"/>
                  <a:pt x="631" y="1277"/>
                </a:cubicBezTo>
                <a:lnTo>
                  <a:pt x="491" y="1451"/>
                </a:lnTo>
                <a:lnTo>
                  <a:pt x="653" y="1715"/>
                </a:lnTo>
                <a:lnTo>
                  <a:pt x="786" y="1715"/>
                </a:lnTo>
                <a:lnTo>
                  <a:pt x="786" y="1684"/>
                </a:lnTo>
                <a:cubicBezTo>
                  <a:pt x="751" y="1682"/>
                  <a:pt x="739" y="1675"/>
                  <a:pt x="721" y="1647"/>
                </a:cubicBezTo>
                <a:lnTo>
                  <a:pt x="576" y="1416"/>
                </a:lnTo>
                <a:lnTo>
                  <a:pt x="682" y="1291"/>
                </a:lnTo>
                <a:close/>
              </a:path>
            </a:pathLst>
          </a:custGeom>
          <a:solidFill>
            <a:srgbClr val="C3005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11" name="Untertitel 2">
            <a:extLst>
              <a:ext uri="{FF2B5EF4-FFF2-40B4-BE49-F238E27FC236}">
                <a16:creationId xmlns:a16="http://schemas.microsoft.com/office/drawing/2014/main" id="{96BEDA9E-32E3-4B06-9DCC-21CD39D26EDA}"/>
              </a:ext>
            </a:extLst>
          </p:cNvPr>
          <p:cNvSpPr>
            <a:spLocks noGrp="1"/>
          </p:cNvSpPr>
          <p:nvPr>
            <p:ph type="subTitle" idx="1" hasCustomPrompt="1"/>
          </p:nvPr>
        </p:nvSpPr>
        <p:spPr>
          <a:xfrm>
            <a:off x="731838" y="790575"/>
            <a:ext cx="10728325" cy="4967288"/>
          </a:xfrm>
        </p:spPr>
        <p:txBody>
          <a:bodyPr/>
          <a:lstStyle>
            <a:lvl1pPr marL="432000" indent="-432000" algn="l">
              <a:lnSpc>
                <a:spcPct val="90000"/>
              </a:lnSpc>
              <a:spcBef>
                <a:spcPts val="0"/>
              </a:spcBef>
              <a:buClrTx/>
              <a:buFont typeface="Calibri" panose="020F0502020204030204" pitchFamily="34" charset="0"/>
              <a:buChar char="↗"/>
              <a:defRPr sz="3000" b="1" cap="all" spc="100" baseline="0">
                <a:solidFill>
                  <a:schemeClr val="bg1"/>
                </a:solidFill>
                <a:latin typeface="+mj-lt"/>
              </a:defRPr>
            </a:lvl1pPr>
            <a:lvl2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2pPr>
            <a:lvl3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3pPr>
            <a:lvl4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4pPr>
            <a:lvl5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5pPr>
            <a:lvl6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6pPr>
            <a:lvl7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7pPr>
            <a:lvl8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8pPr>
            <a:lvl9pPr marL="702000" indent="-324000" algn="l">
              <a:lnSpc>
                <a:spcPct val="95000"/>
              </a:lnSpc>
              <a:spcBef>
                <a:spcPts val="0"/>
              </a:spcBef>
              <a:buClrTx/>
              <a:buSzPct val="100000"/>
              <a:buFont typeface="Calibri" panose="020F0502020204030204" pitchFamily="34" charset="0"/>
              <a:buChar char="↗"/>
              <a:defRPr sz="2100" b="0" cap="all" spc="40" baseline="0">
                <a:solidFill>
                  <a:schemeClr val="bg1"/>
                </a:solidFill>
                <a:latin typeface="+mn-lt"/>
              </a:defRPr>
            </a:lvl9pPr>
          </a:lstStyle>
          <a:p>
            <a:pPr lvl="0"/>
            <a:r>
              <a:rPr lang="de-DE" dirty="0"/>
              <a:t>Name Kapitel auf erster Ebene // für Unterkapitel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2" name="Datumsplatzhalter 21">
            <a:extLst>
              <a:ext uri="{FF2B5EF4-FFF2-40B4-BE49-F238E27FC236}">
                <a16:creationId xmlns:a16="http://schemas.microsoft.com/office/drawing/2014/main" id="{8C7BF8E4-5098-4DBC-903D-D37545C7AB4C}"/>
              </a:ext>
            </a:extLst>
          </p:cNvPr>
          <p:cNvSpPr>
            <a:spLocks noGrp="1"/>
          </p:cNvSpPr>
          <p:nvPr>
            <p:ph type="dt" sz="half" idx="10"/>
          </p:nvPr>
        </p:nvSpPr>
        <p:spPr/>
        <p:txBody>
          <a:bodyPr/>
          <a:lstStyle/>
          <a:p>
            <a:r>
              <a:rPr lang="de-DE" dirty="0"/>
              <a:t>Name der Veranstaltung &amp; Datum wie auf Titelfolie</a:t>
            </a:r>
          </a:p>
        </p:txBody>
      </p:sp>
      <p:sp>
        <p:nvSpPr>
          <p:cNvPr id="23" name="Fußzeilenplatzhalter 22">
            <a:extLst>
              <a:ext uri="{FF2B5EF4-FFF2-40B4-BE49-F238E27FC236}">
                <a16:creationId xmlns:a16="http://schemas.microsoft.com/office/drawing/2014/main" id="{78C825B1-2A37-400B-848F-5F14D7414A9E}"/>
              </a:ext>
            </a:extLst>
          </p:cNvPr>
          <p:cNvSpPr>
            <a:spLocks noGrp="1"/>
          </p:cNvSpPr>
          <p:nvPr>
            <p:ph type="ftr" sz="quarter" idx="11"/>
          </p:nvPr>
        </p:nvSpPr>
        <p:spPr/>
        <p:txBody>
          <a:bodyPr/>
          <a:lstStyle/>
          <a:p>
            <a:r>
              <a:rPr lang="de-DE" dirty="0"/>
              <a:t>Titel der Präsentation wie auf Titelfolie</a:t>
            </a:r>
          </a:p>
        </p:txBody>
      </p:sp>
      <p:sp>
        <p:nvSpPr>
          <p:cNvPr id="24" name="Foliennummernplatzhalter 23">
            <a:extLst>
              <a:ext uri="{FF2B5EF4-FFF2-40B4-BE49-F238E27FC236}">
                <a16:creationId xmlns:a16="http://schemas.microsoft.com/office/drawing/2014/main" id="{9A03B917-1D0D-4E3F-A95E-4725E2D4E0B3}"/>
              </a:ext>
            </a:extLst>
          </p:cNvPr>
          <p:cNvSpPr>
            <a:spLocks noGrp="1"/>
          </p:cNvSpPr>
          <p:nvPr>
            <p:ph type="sldNum" sz="quarter" idx="12"/>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399341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
    <p:spTree>
      <p:nvGrpSpPr>
        <p:cNvPr id="1" name=""/>
        <p:cNvGrpSpPr/>
        <p:nvPr/>
      </p:nvGrpSpPr>
      <p:grpSpPr>
        <a:xfrm>
          <a:off x="0" y="0"/>
          <a:ext cx="0" cy="0"/>
          <a:chOff x="0" y="0"/>
          <a:chExt cx="0" cy="0"/>
        </a:xfrm>
      </p:grpSpPr>
      <p:sp>
        <p:nvSpPr>
          <p:cNvPr id="6" name="KBV Signet">
            <a:extLst>
              <a:ext uri="{FF2B5EF4-FFF2-40B4-BE49-F238E27FC236}">
                <a16:creationId xmlns:a16="http://schemas.microsoft.com/office/drawing/2014/main" id="{3714DB7D-1452-4E59-AAD1-7AC437FDB646}"/>
              </a:ext>
            </a:extLst>
          </p:cNvPr>
          <p:cNvSpPr>
            <a:spLocks noChangeAspect="1" noEditPoints="1"/>
          </p:cNvSpPr>
          <p:nvPr userDrawn="1"/>
        </p:nvSpPr>
        <p:spPr bwMode="auto">
          <a:xfrm>
            <a:off x="216000" y="6267600"/>
            <a:ext cx="374400" cy="374400"/>
          </a:xfrm>
          <a:custGeom>
            <a:avLst/>
            <a:gdLst>
              <a:gd name="T0" fmla="*/ 2102 w 2102"/>
              <a:gd name="T1" fmla="*/ 2102 h 2102"/>
              <a:gd name="T2" fmla="*/ 0 w 2102"/>
              <a:gd name="T3" fmla="*/ 0 h 2102"/>
              <a:gd name="T4" fmla="*/ 384 w 2102"/>
              <a:gd name="T5" fmla="*/ 1629 h 2102"/>
              <a:gd name="T6" fmla="*/ 328 w 2102"/>
              <a:gd name="T7" fmla="*/ 1715 h 2102"/>
              <a:gd name="T8" fmla="*/ 534 w 2102"/>
              <a:gd name="T9" fmla="*/ 1684 h 2102"/>
              <a:gd name="T10" fmla="*/ 479 w 2102"/>
              <a:gd name="T11" fmla="*/ 1284 h 2102"/>
              <a:gd name="T12" fmla="*/ 534 w 2102"/>
              <a:gd name="T13" fmla="*/ 1198 h 2102"/>
              <a:gd name="T14" fmla="*/ 328 w 2102"/>
              <a:gd name="T15" fmla="*/ 1229 h 2102"/>
              <a:gd name="T16" fmla="*/ 384 w 2102"/>
              <a:gd name="T17" fmla="*/ 1629 h 2102"/>
              <a:gd name="T18" fmla="*/ 1741 w 2102"/>
              <a:gd name="T19" fmla="*/ 1284 h 2102"/>
              <a:gd name="T20" fmla="*/ 1800 w 2102"/>
              <a:gd name="T21" fmla="*/ 1198 h 2102"/>
              <a:gd name="T22" fmla="*/ 1637 w 2102"/>
              <a:gd name="T23" fmla="*/ 1228 h 2102"/>
              <a:gd name="T24" fmla="*/ 1682 w 2102"/>
              <a:gd name="T25" fmla="*/ 1277 h 2102"/>
              <a:gd name="T26" fmla="*/ 1581 w 2102"/>
              <a:gd name="T27" fmla="*/ 1631 h 2102"/>
              <a:gd name="T28" fmla="*/ 1548 w 2102"/>
              <a:gd name="T29" fmla="*/ 1512 h 2102"/>
              <a:gd name="T30" fmla="*/ 1474 w 2102"/>
              <a:gd name="T31" fmla="*/ 1258 h 2102"/>
              <a:gd name="T32" fmla="*/ 1521 w 2102"/>
              <a:gd name="T33" fmla="*/ 1198 h 2102"/>
              <a:gd name="T34" fmla="*/ 1320 w 2102"/>
              <a:gd name="T35" fmla="*/ 1228 h 2102"/>
              <a:gd name="T36" fmla="*/ 1518 w 2102"/>
              <a:gd name="T37" fmla="*/ 1715 h 2102"/>
              <a:gd name="T38" fmla="*/ 1266 w 2102"/>
              <a:gd name="T39" fmla="*/ 1330 h 2102"/>
              <a:gd name="T40" fmla="*/ 869 w 2102"/>
              <a:gd name="T41" fmla="*/ 1198 h 2102"/>
              <a:gd name="T42" fmla="*/ 924 w 2102"/>
              <a:gd name="T43" fmla="*/ 1284 h 2102"/>
              <a:gd name="T44" fmla="*/ 869 w 2102"/>
              <a:gd name="T45" fmla="*/ 1684 h 2102"/>
              <a:gd name="T46" fmla="*/ 1112 w 2102"/>
              <a:gd name="T47" fmla="*/ 1715 h 2102"/>
              <a:gd name="T48" fmla="*/ 1164 w 2102"/>
              <a:gd name="T49" fmla="*/ 1446 h 2102"/>
              <a:gd name="T50" fmla="*/ 1266 w 2102"/>
              <a:gd name="T51" fmla="*/ 1330 h 2102"/>
              <a:gd name="T52" fmla="*/ 1090 w 2102"/>
              <a:gd name="T53" fmla="*/ 1471 h 2102"/>
              <a:gd name="T54" fmla="*/ 1096 w 2102"/>
              <a:gd name="T55" fmla="*/ 1671 h 2102"/>
              <a:gd name="T56" fmla="*/ 1021 w 2102"/>
              <a:gd name="T57" fmla="*/ 1471 h 2102"/>
              <a:gd name="T58" fmla="*/ 1080 w 2102"/>
              <a:gd name="T59" fmla="*/ 1427 h 2102"/>
              <a:gd name="T60" fmla="*/ 1021 w 2102"/>
              <a:gd name="T61" fmla="*/ 1243 h 2102"/>
              <a:gd name="T62" fmla="*/ 1167 w 2102"/>
              <a:gd name="T63" fmla="*/ 1336 h 2102"/>
              <a:gd name="T64" fmla="*/ 771 w 2102"/>
              <a:gd name="T65" fmla="*/ 1228 h 2102"/>
              <a:gd name="T66" fmla="*/ 608 w 2102"/>
              <a:gd name="T67" fmla="*/ 1198 h 2102"/>
              <a:gd name="T68" fmla="*/ 644 w 2102"/>
              <a:gd name="T69" fmla="*/ 1250 h 2102"/>
              <a:gd name="T70" fmla="*/ 491 w 2102"/>
              <a:gd name="T71" fmla="*/ 1451 h 2102"/>
              <a:gd name="T72" fmla="*/ 786 w 2102"/>
              <a:gd name="T73" fmla="*/ 1715 h 2102"/>
              <a:gd name="T74" fmla="*/ 721 w 2102"/>
              <a:gd name="T75" fmla="*/ 1647 h 2102"/>
              <a:gd name="T76" fmla="*/ 682 w 2102"/>
              <a:gd name="T77" fmla="*/ 1291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02" h="2102">
                <a:moveTo>
                  <a:pt x="0" y="2102"/>
                </a:moveTo>
                <a:lnTo>
                  <a:pt x="2102" y="2102"/>
                </a:lnTo>
                <a:lnTo>
                  <a:pt x="2102" y="0"/>
                </a:lnTo>
                <a:lnTo>
                  <a:pt x="0" y="0"/>
                </a:lnTo>
                <a:lnTo>
                  <a:pt x="0" y="2102"/>
                </a:lnTo>
                <a:close/>
                <a:moveTo>
                  <a:pt x="384" y="1629"/>
                </a:moveTo>
                <a:cubicBezTo>
                  <a:pt x="384" y="1672"/>
                  <a:pt x="373" y="1683"/>
                  <a:pt x="328" y="1684"/>
                </a:cubicBezTo>
                <a:lnTo>
                  <a:pt x="328" y="1715"/>
                </a:lnTo>
                <a:lnTo>
                  <a:pt x="534" y="1715"/>
                </a:lnTo>
                <a:lnTo>
                  <a:pt x="534" y="1684"/>
                </a:lnTo>
                <a:cubicBezTo>
                  <a:pt x="490" y="1683"/>
                  <a:pt x="479" y="1672"/>
                  <a:pt x="479" y="1629"/>
                </a:cubicBezTo>
                <a:lnTo>
                  <a:pt x="479" y="1284"/>
                </a:lnTo>
                <a:cubicBezTo>
                  <a:pt x="479" y="1241"/>
                  <a:pt x="490" y="1229"/>
                  <a:pt x="534" y="1229"/>
                </a:cubicBezTo>
                <a:lnTo>
                  <a:pt x="534" y="1198"/>
                </a:lnTo>
                <a:lnTo>
                  <a:pt x="328" y="1198"/>
                </a:lnTo>
                <a:lnTo>
                  <a:pt x="328" y="1229"/>
                </a:lnTo>
                <a:cubicBezTo>
                  <a:pt x="373" y="1229"/>
                  <a:pt x="384" y="1241"/>
                  <a:pt x="384" y="1284"/>
                </a:cubicBezTo>
                <a:lnTo>
                  <a:pt x="384" y="1629"/>
                </a:lnTo>
                <a:close/>
                <a:moveTo>
                  <a:pt x="1601" y="1715"/>
                </a:moveTo>
                <a:lnTo>
                  <a:pt x="1741" y="1284"/>
                </a:lnTo>
                <a:cubicBezTo>
                  <a:pt x="1755" y="1240"/>
                  <a:pt x="1767" y="1232"/>
                  <a:pt x="1800" y="1228"/>
                </a:cubicBezTo>
                <a:lnTo>
                  <a:pt x="1800" y="1198"/>
                </a:lnTo>
                <a:lnTo>
                  <a:pt x="1637" y="1198"/>
                </a:lnTo>
                <a:lnTo>
                  <a:pt x="1637" y="1228"/>
                </a:lnTo>
                <a:cubicBezTo>
                  <a:pt x="1671" y="1229"/>
                  <a:pt x="1686" y="1236"/>
                  <a:pt x="1686" y="1256"/>
                </a:cubicBezTo>
                <a:cubicBezTo>
                  <a:pt x="1686" y="1263"/>
                  <a:pt x="1684" y="1269"/>
                  <a:pt x="1682" y="1277"/>
                </a:cubicBezTo>
                <a:lnTo>
                  <a:pt x="1612" y="1511"/>
                </a:lnTo>
                <a:cubicBezTo>
                  <a:pt x="1598" y="1555"/>
                  <a:pt x="1586" y="1608"/>
                  <a:pt x="1581" y="1631"/>
                </a:cubicBezTo>
                <a:lnTo>
                  <a:pt x="1577" y="1631"/>
                </a:lnTo>
                <a:cubicBezTo>
                  <a:pt x="1571" y="1603"/>
                  <a:pt x="1559" y="1549"/>
                  <a:pt x="1548" y="1512"/>
                </a:cubicBezTo>
                <a:lnTo>
                  <a:pt x="1477" y="1277"/>
                </a:lnTo>
                <a:cubicBezTo>
                  <a:pt x="1475" y="1270"/>
                  <a:pt x="1474" y="1263"/>
                  <a:pt x="1474" y="1258"/>
                </a:cubicBezTo>
                <a:cubicBezTo>
                  <a:pt x="1474" y="1238"/>
                  <a:pt x="1488" y="1229"/>
                  <a:pt x="1521" y="1228"/>
                </a:cubicBezTo>
                <a:lnTo>
                  <a:pt x="1521" y="1198"/>
                </a:lnTo>
                <a:lnTo>
                  <a:pt x="1320" y="1198"/>
                </a:lnTo>
                <a:lnTo>
                  <a:pt x="1320" y="1228"/>
                </a:lnTo>
                <a:cubicBezTo>
                  <a:pt x="1353" y="1232"/>
                  <a:pt x="1362" y="1244"/>
                  <a:pt x="1376" y="1284"/>
                </a:cubicBezTo>
                <a:lnTo>
                  <a:pt x="1518" y="1715"/>
                </a:lnTo>
                <a:lnTo>
                  <a:pt x="1601" y="1715"/>
                </a:lnTo>
                <a:close/>
                <a:moveTo>
                  <a:pt x="1266" y="1330"/>
                </a:moveTo>
                <a:cubicBezTo>
                  <a:pt x="1266" y="1241"/>
                  <a:pt x="1205" y="1198"/>
                  <a:pt x="1086" y="1198"/>
                </a:cubicBezTo>
                <a:lnTo>
                  <a:pt x="869" y="1198"/>
                </a:lnTo>
                <a:lnTo>
                  <a:pt x="869" y="1229"/>
                </a:lnTo>
                <a:cubicBezTo>
                  <a:pt x="914" y="1229"/>
                  <a:pt x="924" y="1241"/>
                  <a:pt x="924" y="1284"/>
                </a:cubicBezTo>
                <a:lnTo>
                  <a:pt x="924" y="1629"/>
                </a:lnTo>
                <a:cubicBezTo>
                  <a:pt x="924" y="1672"/>
                  <a:pt x="914" y="1683"/>
                  <a:pt x="869" y="1684"/>
                </a:cubicBezTo>
                <a:lnTo>
                  <a:pt x="869" y="1715"/>
                </a:lnTo>
                <a:lnTo>
                  <a:pt x="1112" y="1715"/>
                </a:lnTo>
                <a:cubicBezTo>
                  <a:pt x="1221" y="1715"/>
                  <a:pt x="1290" y="1670"/>
                  <a:pt x="1290" y="1577"/>
                </a:cubicBezTo>
                <a:cubicBezTo>
                  <a:pt x="1290" y="1508"/>
                  <a:pt x="1250" y="1457"/>
                  <a:pt x="1164" y="1446"/>
                </a:cubicBezTo>
                <a:lnTo>
                  <a:pt x="1164" y="1443"/>
                </a:lnTo>
                <a:cubicBezTo>
                  <a:pt x="1232" y="1428"/>
                  <a:pt x="1266" y="1392"/>
                  <a:pt x="1266" y="1330"/>
                </a:cubicBezTo>
                <a:close/>
                <a:moveTo>
                  <a:pt x="1021" y="1471"/>
                </a:moveTo>
                <a:lnTo>
                  <a:pt x="1090" y="1471"/>
                </a:lnTo>
                <a:cubicBezTo>
                  <a:pt x="1166" y="1471"/>
                  <a:pt x="1190" y="1499"/>
                  <a:pt x="1190" y="1570"/>
                </a:cubicBezTo>
                <a:cubicBezTo>
                  <a:pt x="1190" y="1644"/>
                  <a:pt x="1166" y="1671"/>
                  <a:pt x="1096" y="1671"/>
                </a:cubicBezTo>
                <a:lnTo>
                  <a:pt x="1021" y="1671"/>
                </a:lnTo>
                <a:lnTo>
                  <a:pt x="1021" y="1471"/>
                </a:lnTo>
                <a:close/>
                <a:moveTo>
                  <a:pt x="1167" y="1336"/>
                </a:moveTo>
                <a:cubicBezTo>
                  <a:pt x="1167" y="1402"/>
                  <a:pt x="1146" y="1427"/>
                  <a:pt x="1080" y="1427"/>
                </a:cubicBezTo>
                <a:lnTo>
                  <a:pt x="1021" y="1427"/>
                </a:lnTo>
                <a:lnTo>
                  <a:pt x="1021" y="1243"/>
                </a:lnTo>
                <a:lnTo>
                  <a:pt x="1077" y="1243"/>
                </a:lnTo>
                <a:cubicBezTo>
                  <a:pt x="1143" y="1243"/>
                  <a:pt x="1167" y="1267"/>
                  <a:pt x="1167" y="1336"/>
                </a:cubicBezTo>
                <a:close/>
                <a:moveTo>
                  <a:pt x="682" y="1291"/>
                </a:moveTo>
                <a:cubicBezTo>
                  <a:pt x="721" y="1247"/>
                  <a:pt x="738" y="1232"/>
                  <a:pt x="771" y="1228"/>
                </a:cubicBezTo>
                <a:lnTo>
                  <a:pt x="771" y="1198"/>
                </a:lnTo>
                <a:lnTo>
                  <a:pt x="608" y="1198"/>
                </a:lnTo>
                <a:lnTo>
                  <a:pt x="608" y="1228"/>
                </a:lnTo>
                <a:cubicBezTo>
                  <a:pt x="632" y="1229"/>
                  <a:pt x="644" y="1236"/>
                  <a:pt x="644" y="1250"/>
                </a:cubicBezTo>
                <a:cubicBezTo>
                  <a:pt x="644" y="1256"/>
                  <a:pt x="641" y="1265"/>
                  <a:pt x="631" y="1277"/>
                </a:cubicBezTo>
                <a:lnTo>
                  <a:pt x="491" y="1451"/>
                </a:lnTo>
                <a:lnTo>
                  <a:pt x="653" y="1715"/>
                </a:lnTo>
                <a:lnTo>
                  <a:pt x="786" y="1715"/>
                </a:lnTo>
                <a:lnTo>
                  <a:pt x="786" y="1684"/>
                </a:lnTo>
                <a:cubicBezTo>
                  <a:pt x="751" y="1682"/>
                  <a:pt x="739" y="1675"/>
                  <a:pt x="721" y="1647"/>
                </a:cubicBezTo>
                <a:lnTo>
                  <a:pt x="576" y="1416"/>
                </a:lnTo>
                <a:lnTo>
                  <a:pt x="682" y="1291"/>
                </a:lnTo>
                <a:close/>
              </a:path>
            </a:pathLst>
          </a:custGeom>
          <a:solidFill>
            <a:srgbClr val="C3005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pic>
        <p:nvPicPr>
          <p:cNvPr id="8" name="Grafik 7">
            <a:extLst>
              <a:ext uri="{FF2B5EF4-FFF2-40B4-BE49-F238E27FC236}">
                <a16:creationId xmlns:a16="http://schemas.microsoft.com/office/drawing/2014/main" id="{1B2DF408-2898-42F2-914F-6E35F61C47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18272" y="216001"/>
            <a:ext cx="11756656" cy="5835599"/>
          </a:xfrm>
          <a:prstGeom prst="rect">
            <a:avLst/>
          </a:prstGeom>
        </p:spPr>
      </p:pic>
      <p:sp>
        <p:nvSpPr>
          <p:cNvPr id="11" name="Untertitel 2">
            <a:extLst>
              <a:ext uri="{FF2B5EF4-FFF2-40B4-BE49-F238E27FC236}">
                <a16:creationId xmlns:a16="http://schemas.microsoft.com/office/drawing/2014/main" id="{96BEDA9E-32E3-4B06-9DCC-21CD39D26EDA}"/>
              </a:ext>
            </a:extLst>
          </p:cNvPr>
          <p:cNvSpPr>
            <a:spLocks noGrp="1"/>
          </p:cNvSpPr>
          <p:nvPr>
            <p:ph type="subTitle" idx="1" hasCustomPrompt="1"/>
          </p:nvPr>
        </p:nvSpPr>
        <p:spPr>
          <a:xfrm>
            <a:off x="731838" y="790575"/>
            <a:ext cx="10728325" cy="4967288"/>
          </a:xfrm>
        </p:spPr>
        <p:txBody>
          <a:bodyPr/>
          <a:lstStyle>
            <a:lvl1pPr marL="432000" indent="-432000" algn="l">
              <a:lnSpc>
                <a:spcPct val="90000"/>
              </a:lnSpc>
              <a:spcBef>
                <a:spcPts val="0"/>
              </a:spcBef>
              <a:buClrTx/>
              <a:buFont typeface="Calibri" panose="020F0502020204030204" pitchFamily="34" charset="0"/>
              <a:buChar char="↗"/>
              <a:defRPr sz="3000" b="1" cap="all" spc="100" baseline="0">
                <a:solidFill>
                  <a:schemeClr val="bg1"/>
                </a:solidFill>
                <a:latin typeface="+mj-lt"/>
              </a:defRPr>
            </a:lvl1pPr>
            <a:lvl2pPr marL="702000" indent="-324000" algn="l">
              <a:lnSpc>
                <a:spcPct val="95000"/>
              </a:lnSpc>
              <a:spcBef>
                <a:spcPts val="0"/>
              </a:spcBef>
              <a:buClr>
                <a:schemeClr val="bg1"/>
              </a:buClr>
              <a:buFont typeface="Calibri" panose="020F0502020204030204" pitchFamily="34" charset="0"/>
              <a:buChar char="↗"/>
              <a:defRPr sz="2100" b="0" cap="all" spc="40" baseline="0">
                <a:solidFill>
                  <a:schemeClr val="bg1"/>
                </a:solidFill>
                <a:latin typeface="+mn-lt"/>
              </a:defRPr>
            </a:lvl2pPr>
            <a:lvl3pPr marL="432000" indent="-432000" algn="l">
              <a:lnSpc>
                <a:spcPct val="90000"/>
              </a:lnSpc>
              <a:spcBef>
                <a:spcPts val="0"/>
              </a:spcBef>
              <a:buClr>
                <a:schemeClr val="accent2"/>
              </a:buClr>
              <a:buFont typeface="Calibri" panose="020F0502020204030204" pitchFamily="34" charset="0"/>
              <a:buChar char="↗"/>
              <a:defRPr sz="3000" b="1" cap="all" spc="100" baseline="0">
                <a:solidFill>
                  <a:schemeClr val="accent1"/>
                </a:solidFill>
                <a:latin typeface="+mj-lt"/>
              </a:defRPr>
            </a:lvl3pPr>
            <a:lvl4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4pPr>
            <a:lvl5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5pPr>
            <a:lvl6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6pPr>
            <a:lvl7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7pPr>
            <a:lvl8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8pPr>
            <a:lvl9pPr marL="702000" indent="-324000" algn="l">
              <a:lnSpc>
                <a:spcPct val="95000"/>
              </a:lnSpc>
              <a:spcBef>
                <a:spcPts val="0"/>
              </a:spcBef>
              <a:buClr>
                <a:schemeClr val="accent2"/>
              </a:buClr>
              <a:buSzPct val="100000"/>
              <a:buFont typeface="Calibri" panose="020F0502020204030204" pitchFamily="34" charset="0"/>
              <a:buChar char="↗"/>
              <a:defRPr sz="2100" b="0" cap="all" spc="40" baseline="0">
                <a:solidFill>
                  <a:schemeClr val="accent1"/>
                </a:solidFill>
                <a:latin typeface="+mn-lt"/>
              </a:defRPr>
            </a:lvl9pPr>
          </a:lstStyle>
          <a:p>
            <a:pPr lvl="0"/>
            <a:r>
              <a:rPr lang="de-DE" dirty="0"/>
              <a:t>Name Kapitel inaktiv auf erster Ebene // für Unterkapitel inaktiv, Kapitel aktiv und Unterkapitel aktiv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5" name="Datumsplatzhalter 4">
            <a:extLst>
              <a:ext uri="{FF2B5EF4-FFF2-40B4-BE49-F238E27FC236}">
                <a16:creationId xmlns:a16="http://schemas.microsoft.com/office/drawing/2014/main" id="{A1D4ADCE-C715-4D76-A76B-E80C27A8D88D}"/>
              </a:ext>
            </a:extLst>
          </p:cNvPr>
          <p:cNvSpPr>
            <a:spLocks noGrp="1"/>
          </p:cNvSpPr>
          <p:nvPr>
            <p:ph type="dt" sz="half" idx="10"/>
          </p:nvPr>
        </p:nvSpPr>
        <p:spPr/>
        <p:txBody>
          <a:bodyPr/>
          <a:lstStyle/>
          <a:p>
            <a:r>
              <a:rPr lang="de-DE" dirty="0"/>
              <a:t>Name der Veranstaltung &amp; Datum wie auf Titelfolie</a:t>
            </a:r>
          </a:p>
        </p:txBody>
      </p:sp>
      <p:sp>
        <p:nvSpPr>
          <p:cNvPr id="7" name="Fußzeilenplatzhalter 6">
            <a:extLst>
              <a:ext uri="{FF2B5EF4-FFF2-40B4-BE49-F238E27FC236}">
                <a16:creationId xmlns:a16="http://schemas.microsoft.com/office/drawing/2014/main" id="{062FAD1F-5AE6-4DD6-9CD8-80A0F2AF276A}"/>
              </a:ext>
            </a:extLst>
          </p:cNvPr>
          <p:cNvSpPr>
            <a:spLocks noGrp="1"/>
          </p:cNvSpPr>
          <p:nvPr>
            <p:ph type="ftr" sz="quarter" idx="11"/>
          </p:nvPr>
        </p:nvSpPr>
        <p:spPr/>
        <p:txBody>
          <a:bodyPr/>
          <a:lstStyle/>
          <a:p>
            <a:r>
              <a:rPr lang="de-DE" dirty="0"/>
              <a:t>Titel der Präsentation wie auf Titelfolie</a:t>
            </a:r>
          </a:p>
        </p:txBody>
      </p:sp>
      <p:sp>
        <p:nvSpPr>
          <p:cNvPr id="21" name="Foliennummernplatzhalter 20">
            <a:extLst>
              <a:ext uri="{FF2B5EF4-FFF2-40B4-BE49-F238E27FC236}">
                <a16:creationId xmlns:a16="http://schemas.microsoft.com/office/drawing/2014/main" id="{237311BB-02BB-4627-8E92-03D96003278C}"/>
              </a:ext>
            </a:extLst>
          </p:cNvPr>
          <p:cNvSpPr>
            <a:spLocks noGrp="1"/>
          </p:cNvSpPr>
          <p:nvPr>
            <p:ph type="sldNum" sz="quarter" idx="12"/>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218569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BC9E3-B3A3-4AC0-961C-B4ED55C63C78}"/>
              </a:ext>
            </a:extLst>
          </p:cNvPr>
          <p:cNvSpPr>
            <a:spLocks noGrp="1"/>
          </p:cNvSpPr>
          <p:nvPr>
            <p:ph type="title" hasCustomPrompt="1"/>
          </p:nvPr>
        </p:nvSpPr>
        <p:spPr>
          <a:xfrm>
            <a:off x="731838" y="790578"/>
            <a:ext cx="10728324" cy="432000"/>
          </a:xfrm>
        </p:spPr>
        <p:txBody>
          <a:bodyPr/>
          <a:lstStyle>
            <a:lvl1pPr>
              <a:defRPr/>
            </a:lvl1pPr>
          </a:lstStyle>
          <a:p>
            <a:r>
              <a:rPr lang="de-DE" dirty="0"/>
              <a:t>Headline einzeilig</a:t>
            </a:r>
          </a:p>
        </p:txBody>
      </p:sp>
      <p:sp>
        <p:nvSpPr>
          <p:cNvPr id="3" name="Inhaltsplatzhalter 2">
            <a:extLst>
              <a:ext uri="{FF2B5EF4-FFF2-40B4-BE49-F238E27FC236}">
                <a16:creationId xmlns:a16="http://schemas.microsoft.com/office/drawing/2014/main" id="{CEFF890B-5CF6-45A1-BA20-270A711E1893}"/>
              </a:ext>
            </a:extLst>
          </p:cNvPr>
          <p:cNvSpPr>
            <a:spLocks noGrp="1"/>
          </p:cNvSpPr>
          <p:nvPr>
            <p:ph idx="1" hasCustomPrompt="1"/>
          </p:nvPr>
        </p:nvSpPr>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Aufzählung auf erster Ebene // für weitere Aufzählung, Überschrift und Text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2" name="Vertikaler Textplatzhalter 2">
            <a:extLst>
              <a:ext uri="{FF2B5EF4-FFF2-40B4-BE49-F238E27FC236}">
                <a16:creationId xmlns:a16="http://schemas.microsoft.com/office/drawing/2014/main" id="{83E5712C-F124-4BC3-A172-5F9A9531A228}"/>
              </a:ext>
            </a:extLst>
          </p:cNvPr>
          <p:cNvSpPr>
            <a:spLocks noGrp="1"/>
          </p:cNvSpPr>
          <p:nvPr>
            <p:ph type="body" orient="vert" idx="13" hasCustomPrompt="1"/>
          </p:nvPr>
        </p:nvSpPr>
        <p:spPr>
          <a:xfrm>
            <a:off x="10189052" y="0"/>
            <a:ext cx="1786942" cy="358305"/>
          </a:xfrm>
          <a:solidFill>
            <a:schemeClr val="tx2"/>
          </a:solidFill>
        </p:spPr>
        <p:txBody>
          <a:bodyPr vert="horz" wrap="none" lIns="356400" tIns="86400" rIns="374400" bIns="100800" anchor="t" anchorCtr="0">
            <a:spAutoFit/>
          </a:bodyPr>
          <a:lstStyle>
            <a:lvl1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1pPr>
            <a:lvl2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2pPr>
            <a:lvl3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3pPr>
            <a:lvl4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4pPr>
            <a:lvl5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5pPr>
            <a:lvl6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6pPr>
            <a:lvl7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7pPr>
            <a:lvl8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8pPr>
            <a:lvl9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9pPr>
          </a:lstStyle>
          <a:p>
            <a:pPr lvl="0"/>
            <a:r>
              <a:rPr lang="de-DE" dirty="0"/>
              <a:t>Kapitelname</a:t>
            </a:r>
          </a:p>
        </p:txBody>
      </p:sp>
      <p:sp>
        <p:nvSpPr>
          <p:cNvPr id="10" name="Datumsplatzhalter 9">
            <a:extLst>
              <a:ext uri="{FF2B5EF4-FFF2-40B4-BE49-F238E27FC236}">
                <a16:creationId xmlns:a16="http://schemas.microsoft.com/office/drawing/2014/main" id="{054C8914-16AC-4C1E-BD43-DC81B1CEA9BC}"/>
              </a:ext>
            </a:extLst>
          </p:cNvPr>
          <p:cNvSpPr>
            <a:spLocks noGrp="1"/>
          </p:cNvSpPr>
          <p:nvPr>
            <p:ph type="dt" sz="half" idx="14"/>
          </p:nvPr>
        </p:nvSpPr>
        <p:spPr/>
        <p:txBody>
          <a:bodyPr/>
          <a:lstStyle/>
          <a:p>
            <a:r>
              <a:rPr lang="de-DE" dirty="0"/>
              <a:t>Name der Veranstaltung &amp; Datum wie auf Titelfolie</a:t>
            </a:r>
          </a:p>
        </p:txBody>
      </p:sp>
      <p:sp>
        <p:nvSpPr>
          <p:cNvPr id="11" name="Fußzeilenplatzhalter 10">
            <a:extLst>
              <a:ext uri="{FF2B5EF4-FFF2-40B4-BE49-F238E27FC236}">
                <a16:creationId xmlns:a16="http://schemas.microsoft.com/office/drawing/2014/main" id="{857E689C-1DFF-416C-8D5C-767F99A5A2FD}"/>
              </a:ext>
            </a:extLst>
          </p:cNvPr>
          <p:cNvSpPr>
            <a:spLocks noGrp="1"/>
          </p:cNvSpPr>
          <p:nvPr>
            <p:ph type="ftr" sz="quarter" idx="15"/>
          </p:nvPr>
        </p:nvSpPr>
        <p:spPr/>
        <p:txBody>
          <a:bodyPr/>
          <a:lstStyle/>
          <a:p>
            <a:r>
              <a:rPr lang="de-DE" dirty="0"/>
              <a:t>Titel der Präsentation wie auf Titelfolie</a:t>
            </a:r>
          </a:p>
        </p:txBody>
      </p:sp>
      <p:sp>
        <p:nvSpPr>
          <p:cNvPr id="13" name="Foliennummernplatzhalter 12">
            <a:extLst>
              <a:ext uri="{FF2B5EF4-FFF2-40B4-BE49-F238E27FC236}">
                <a16:creationId xmlns:a16="http://schemas.microsoft.com/office/drawing/2014/main" id="{116594BB-3CCA-4C81-BEB1-6168952F4887}"/>
              </a:ext>
            </a:extLst>
          </p:cNvPr>
          <p:cNvSpPr>
            <a:spLocks noGrp="1"/>
          </p:cNvSpPr>
          <p:nvPr>
            <p:ph type="sldNum" sz="quarter" idx="16"/>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370855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BC9E3-B3A3-4AC0-961C-B4ED55C63C78}"/>
              </a:ext>
            </a:extLst>
          </p:cNvPr>
          <p:cNvSpPr>
            <a:spLocks noGrp="1"/>
          </p:cNvSpPr>
          <p:nvPr>
            <p:ph type="title" hasCustomPrompt="1"/>
          </p:nvPr>
        </p:nvSpPr>
        <p:spPr>
          <a:xfrm>
            <a:off x="731838" y="790578"/>
            <a:ext cx="10728324" cy="432000"/>
          </a:xfrm>
        </p:spPr>
        <p:txBody>
          <a:bodyPr/>
          <a:lstStyle>
            <a:lvl1pPr>
              <a:defRPr/>
            </a:lvl1pPr>
          </a:lstStyle>
          <a:p>
            <a:r>
              <a:rPr lang="de-DE" dirty="0"/>
              <a:t>Headline einzeilig</a:t>
            </a:r>
          </a:p>
        </p:txBody>
      </p:sp>
      <p:sp>
        <p:nvSpPr>
          <p:cNvPr id="12" name="Vertikaler Textplatzhalter 2">
            <a:extLst>
              <a:ext uri="{FF2B5EF4-FFF2-40B4-BE49-F238E27FC236}">
                <a16:creationId xmlns:a16="http://schemas.microsoft.com/office/drawing/2014/main" id="{83E5712C-F124-4BC3-A172-5F9A9531A228}"/>
              </a:ext>
            </a:extLst>
          </p:cNvPr>
          <p:cNvSpPr>
            <a:spLocks noGrp="1"/>
          </p:cNvSpPr>
          <p:nvPr>
            <p:ph type="body" orient="vert" idx="13" hasCustomPrompt="1"/>
          </p:nvPr>
        </p:nvSpPr>
        <p:spPr>
          <a:xfrm>
            <a:off x="10189052" y="0"/>
            <a:ext cx="1786942" cy="358305"/>
          </a:xfrm>
          <a:solidFill>
            <a:schemeClr val="tx2"/>
          </a:solidFill>
        </p:spPr>
        <p:txBody>
          <a:bodyPr vert="horz" wrap="none" lIns="356400" tIns="86400" rIns="374400" bIns="100800" anchor="t" anchorCtr="0">
            <a:spAutoFit/>
          </a:bodyPr>
          <a:lstStyle>
            <a:lvl1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1pPr>
            <a:lvl2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2pPr>
            <a:lvl3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3pPr>
            <a:lvl4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4pPr>
            <a:lvl5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5pPr>
            <a:lvl6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6pPr>
            <a:lvl7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7pPr>
            <a:lvl8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8pPr>
            <a:lvl9pPr marL="162000" indent="-162000" algn="r">
              <a:lnSpc>
                <a:spcPct val="100000"/>
              </a:lnSpc>
              <a:spcBef>
                <a:spcPts val="0"/>
              </a:spcBef>
              <a:buClr>
                <a:schemeClr val="accent2"/>
              </a:buClr>
              <a:buFont typeface="Calibri" panose="020F0502020204030204" pitchFamily="34" charset="0"/>
              <a:buChar char="↗"/>
              <a:defRPr sz="1100" b="1" cap="all" spc="30" baseline="0">
                <a:solidFill>
                  <a:schemeClr val="accent1"/>
                </a:solidFill>
                <a:latin typeface="+mj-lt"/>
              </a:defRPr>
            </a:lvl9pPr>
          </a:lstStyle>
          <a:p>
            <a:pPr lvl="0"/>
            <a:r>
              <a:rPr lang="de-DE" dirty="0"/>
              <a:t>Kapitelname</a:t>
            </a:r>
          </a:p>
        </p:txBody>
      </p:sp>
      <p:sp>
        <p:nvSpPr>
          <p:cNvPr id="9" name="Datumsplatzhalter 8">
            <a:extLst>
              <a:ext uri="{FF2B5EF4-FFF2-40B4-BE49-F238E27FC236}">
                <a16:creationId xmlns:a16="http://schemas.microsoft.com/office/drawing/2014/main" id="{3C7EC6FB-9193-4289-AEC2-991FE0873620}"/>
              </a:ext>
            </a:extLst>
          </p:cNvPr>
          <p:cNvSpPr>
            <a:spLocks noGrp="1"/>
          </p:cNvSpPr>
          <p:nvPr>
            <p:ph type="dt" sz="half" idx="14"/>
          </p:nvPr>
        </p:nvSpPr>
        <p:spPr/>
        <p:txBody>
          <a:bodyPr/>
          <a:lstStyle/>
          <a:p>
            <a:r>
              <a:rPr lang="de-DE" dirty="0"/>
              <a:t>Name der Veranstaltung &amp; Datum wie auf Titelfolie</a:t>
            </a:r>
          </a:p>
        </p:txBody>
      </p:sp>
      <p:sp>
        <p:nvSpPr>
          <p:cNvPr id="10" name="Fußzeilenplatzhalter 9">
            <a:extLst>
              <a:ext uri="{FF2B5EF4-FFF2-40B4-BE49-F238E27FC236}">
                <a16:creationId xmlns:a16="http://schemas.microsoft.com/office/drawing/2014/main" id="{EF56C492-B776-4130-B439-A3FF23A57855}"/>
              </a:ext>
            </a:extLst>
          </p:cNvPr>
          <p:cNvSpPr>
            <a:spLocks noGrp="1"/>
          </p:cNvSpPr>
          <p:nvPr>
            <p:ph type="ftr" sz="quarter" idx="15"/>
          </p:nvPr>
        </p:nvSpPr>
        <p:spPr/>
        <p:txBody>
          <a:bodyPr/>
          <a:lstStyle/>
          <a:p>
            <a:r>
              <a:rPr lang="de-DE" dirty="0"/>
              <a:t>Titel der Präsentation wie auf Titelfolie</a:t>
            </a:r>
          </a:p>
        </p:txBody>
      </p:sp>
      <p:sp>
        <p:nvSpPr>
          <p:cNvPr id="11" name="Foliennummernplatzhalter 10">
            <a:extLst>
              <a:ext uri="{FF2B5EF4-FFF2-40B4-BE49-F238E27FC236}">
                <a16:creationId xmlns:a16="http://schemas.microsoft.com/office/drawing/2014/main" id="{12F3E8D6-605E-41B4-9B0F-5BC22E80EE50}"/>
              </a:ext>
            </a:extLst>
          </p:cNvPr>
          <p:cNvSpPr>
            <a:spLocks noGrp="1"/>
          </p:cNvSpPr>
          <p:nvPr>
            <p:ph type="sldNum" sz="quarter" idx="16"/>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396868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 Inhalt ohne Kap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BC9E3-B3A3-4AC0-961C-B4ED55C63C78}"/>
              </a:ext>
            </a:extLst>
          </p:cNvPr>
          <p:cNvSpPr>
            <a:spLocks noGrp="1"/>
          </p:cNvSpPr>
          <p:nvPr>
            <p:ph type="title" hasCustomPrompt="1"/>
          </p:nvPr>
        </p:nvSpPr>
        <p:spPr>
          <a:xfrm>
            <a:off x="731838" y="790578"/>
            <a:ext cx="10728324" cy="432000"/>
          </a:xfrm>
        </p:spPr>
        <p:txBody>
          <a:bodyPr/>
          <a:lstStyle>
            <a:lvl1pPr>
              <a:defRPr/>
            </a:lvl1pPr>
          </a:lstStyle>
          <a:p>
            <a:r>
              <a:rPr lang="de-DE" dirty="0"/>
              <a:t>Headline einzeilig</a:t>
            </a:r>
          </a:p>
        </p:txBody>
      </p:sp>
      <p:sp>
        <p:nvSpPr>
          <p:cNvPr id="3" name="Inhaltsplatzhalter 2">
            <a:extLst>
              <a:ext uri="{FF2B5EF4-FFF2-40B4-BE49-F238E27FC236}">
                <a16:creationId xmlns:a16="http://schemas.microsoft.com/office/drawing/2014/main" id="{CEFF890B-5CF6-45A1-BA20-270A711E1893}"/>
              </a:ext>
            </a:extLst>
          </p:cNvPr>
          <p:cNvSpPr>
            <a:spLocks noGrp="1"/>
          </p:cNvSpPr>
          <p:nvPr>
            <p:ph idx="1" hasCustomPrompt="1"/>
          </p:nvPr>
        </p:nvSpPr>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Aufzählung auf erster Ebene // für weitere Aufzählung, Überschrift und Text &gt;&gt;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0" name="Datumsplatzhalter 9">
            <a:extLst>
              <a:ext uri="{FF2B5EF4-FFF2-40B4-BE49-F238E27FC236}">
                <a16:creationId xmlns:a16="http://schemas.microsoft.com/office/drawing/2014/main" id="{054C8914-16AC-4C1E-BD43-DC81B1CEA9BC}"/>
              </a:ext>
            </a:extLst>
          </p:cNvPr>
          <p:cNvSpPr>
            <a:spLocks noGrp="1"/>
          </p:cNvSpPr>
          <p:nvPr>
            <p:ph type="dt" sz="half" idx="14"/>
          </p:nvPr>
        </p:nvSpPr>
        <p:spPr/>
        <p:txBody>
          <a:bodyPr/>
          <a:lstStyle/>
          <a:p>
            <a:r>
              <a:rPr lang="de-DE" dirty="0"/>
              <a:t>Name der Veranstaltung &amp; Datum wie auf Titelfolie</a:t>
            </a:r>
          </a:p>
        </p:txBody>
      </p:sp>
      <p:sp>
        <p:nvSpPr>
          <p:cNvPr id="11" name="Fußzeilenplatzhalter 10">
            <a:extLst>
              <a:ext uri="{FF2B5EF4-FFF2-40B4-BE49-F238E27FC236}">
                <a16:creationId xmlns:a16="http://schemas.microsoft.com/office/drawing/2014/main" id="{857E689C-1DFF-416C-8D5C-767F99A5A2FD}"/>
              </a:ext>
            </a:extLst>
          </p:cNvPr>
          <p:cNvSpPr>
            <a:spLocks noGrp="1"/>
          </p:cNvSpPr>
          <p:nvPr>
            <p:ph type="ftr" sz="quarter" idx="15"/>
          </p:nvPr>
        </p:nvSpPr>
        <p:spPr/>
        <p:txBody>
          <a:bodyPr/>
          <a:lstStyle/>
          <a:p>
            <a:r>
              <a:rPr lang="de-DE" dirty="0"/>
              <a:t>Titel der Präsentation wie auf Titelfolie</a:t>
            </a:r>
          </a:p>
        </p:txBody>
      </p:sp>
      <p:sp>
        <p:nvSpPr>
          <p:cNvPr id="13" name="Foliennummernplatzhalter 12">
            <a:extLst>
              <a:ext uri="{FF2B5EF4-FFF2-40B4-BE49-F238E27FC236}">
                <a16:creationId xmlns:a16="http://schemas.microsoft.com/office/drawing/2014/main" id="{116594BB-3CCA-4C81-BEB1-6168952F4887}"/>
              </a:ext>
            </a:extLst>
          </p:cNvPr>
          <p:cNvSpPr>
            <a:spLocks noGrp="1"/>
          </p:cNvSpPr>
          <p:nvPr>
            <p:ph type="sldNum" sz="quarter" idx="16"/>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251366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Headline ohne Kap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BC9E3-B3A3-4AC0-961C-B4ED55C63C78}"/>
              </a:ext>
            </a:extLst>
          </p:cNvPr>
          <p:cNvSpPr>
            <a:spLocks noGrp="1"/>
          </p:cNvSpPr>
          <p:nvPr>
            <p:ph type="title" hasCustomPrompt="1"/>
          </p:nvPr>
        </p:nvSpPr>
        <p:spPr>
          <a:xfrm>
            <a:off x="731838" y="790578"/>
            <a:ext cx="10728324" cy="432000"/>
          </a:xfrm>
        </p:spPr>
        <p:txBody>
          <a:bodyPr/>
          <a:lstStyle>
            <a:lvl1pPr>
              <a:defRPr/>
            </a:lvl1pPr>
          </a:lstStyle>
          <a:p>
            <a:r>
              <a:rPr lang="de-DE" dirty="0"/>
              <a:t>Headline einzeilig</a:t>
            </a:r>
          </a:p>
        </p:txBody>
      </p:sp>
      <p:sp>
        <p:nvSpPr>
          <p:cNvPr id="9" name="Datumsplatzhalter 8">
            <a:extLst>
              <a:ext uri="{FF2B5EF4-FFF2-40B4-BE49-F238E27FC236}">
                <a16:creationId xmlns:a16="http://schemas.microsoft.com/office/drawing/2014/main" id="{3C7EC6FB-9193-4289-AEC2-991FE0873620}"/>
              </a:ext>
            </a:extLst>
          </p:cNvPr>
          <p:cNvSpPr>
            <a:spLocks noGrp="1"/>
          </p:cNvSpPr>
          <p:nvPr>
            <p:ph type="dt" sz="half" idx="14"/>
          </p:nvPr>
        </p:nvSpPr>
        <p:spPr/>
        <p:txBody>
          <a:bodyPr/>
          <a:lstStyle/>
          <a:p>
            <a:r>
              <a:rPr lang="de-DE" dirty="0"/>
              <a:t>Name der Veranstaltung &amp; Datum wie auf Titelfolie</a:t>
            </a:r>
          </a:p>
        </p:txBody>
      </p:sp>
      <p:sp>
        <p:nvSpPr>
          <p:cNvPr id="10" name="Fußzeilenplatzhalter 9">
            <a:extLst>
              <a:ext uri="{FF2B5EF4-FFF2-40B4-BE49-F238E27FC236}">
                <a16:creationId xmlns:a16="http://schemas.microsoft.com/office/drawing/2014/main" id="{EF56C492-B776-4130-B439-A3FF23A57855}"/>
              </a:ext>
            </a:extLst>
          </p:cNvPr>
          <p:cNvSpPr>
            <a:spLocks noGrp="1"/>
          </p:cNvSpPr>
          <p:nvPr>
            <p:ph type="ftr" sz="quarter" idx="15"/>
          </p:nvPr>
        </p:nvSpPr>
        <p:spPr/>
        <p:txBody>
          <a:bodyPr/>
          <a:lstStyle/>
          <a:p>
            <a:r>
              <a:rPr lang="de-DE" dirty="0"/>
              <a:t>Titel der Präsentation wie auf Titelfolie</a:t>
            </a:r>
          </a:p>
        </p:txBody>
      </p:sp>
      <p:sp>
        <p:nvSpPr>
          <p:cNvPr id="11" name="Foliennummernplatzhalter 10">
            <a:extLst>
              <a:ext uri="{FF2B5EF4-FFF2-40B4-BE49-F238E27FC236}">
                <a16:creationId xmlns:a16="http://schemas.microsoft.com/office/drawing/2014/main" id="{12F3E8D6-605E-41B4-9B0F-5BC22E80EE50}"/>
              </a:ext>
            </a:extLst>
          </p:cNvPr>
          <p:cNvSpPr>
            <a:spLocks noGrp="1"/>
          </p:cNvSpPr>
          <p:nvPr>
            <p:ph type="sldNum" sz="quarter" idx="16"/>
          </p:nvPr>
        </p:nvSpPr>
        <p:spPr/>
        <p:txBody>
          <a:body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33358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KBV Signet">
            <a:extLst>
              <a:ext uri="{FF2B5EF4-FFF2-40B4-BE49-F238E27FC236}">
                <a16:creationId xmlns:a16="http://schemas.microsoft.com/office/drawing/2014/main" id="{23DC89DC-81A4-43ED-B58E-3DC3D571EEBF}"/>
              </a:ext>
            </a:extLst>
          </p:cNvPr>
          <p:cNvSpPr>
            <a:spLocks noChangeAspect="1" noEditPoints="1"/>
          </p:cNvSpPr>
          <p:nvPr userDrawn="1"/>
        </p:nvSpPr>
        <p:spPr bwMode="auto">
          <a:xfrm>
            <a:off x="216000" y="6267600"/>
            <a:ext cx="374400" cy="374400"/>
          </a:xfrm>
          <a:custGeom>
            <a:avLst/>
            <a:gdLst>
              <a:gd name="T0" fmla="*/ 2102 w 2102"/>
              <a:gd name="T1" fmla="*/ 2102 h 2102"/>
              <a:gd name="T2" fmla="*/ 0 w 2102"/>
              <a:gd name="T3" fmla="*/ 0 h 2102"/>
              <a:gd name="T4" fmla="*/ 384 w 2102"/>
              <a:gd name="T5" fmla="*/ 1629 h 2102"/>
              <a:gd name="T6" fmla="*/ 328 w 2102"/>
              <a:gd name="T7" fmla="*/ 1715 h 2102"/>
              <a:gd name="T8" fmla="*/ 534 w 2102"/>
              <a:gd name="T9" fmla="*/ 1684 h 2102"/>
              <a:gd name="T10" fmla="*/ 479 w 2102"/>
              <a:gd name="T11" fmla="*/ 1284 h 2102"/>
              <a:gd name="T12" fmla="*/ 534 w 2102"/>
              <a:gd name="T13" fmla="*/ 1198 h 2102"/>
              <a:gd name="T14" fmla="*/ 328 w 2102"/>
              <a:gd name="T15" fmla="*/ 1229 h 2102"/>
              <a:gd name="T16" fmla="*/ 384 w 2102"/>
              <a:gd name="T17" fmla="*/ 1629 h 2102"/>
              <a:gd name="T18" fmla="*/ 1741 w 2102"/>
              <a:gd name="T19" fmla="*/ 1284 h 2102"/>
              <a:gd name="T20" fmla="*/ 1800 w 2102"/>
              <a:gd name="T21" fmla="*/ 1198 h 2102"/>
              <a:gd name="T22" fmla="*/ 1637 w 2102"/>
              <a:gd name="T23" fmla="*/ 1228 h 2102"/>
              <a:gd name="T24" fmla="*/ 1682 w 2102"/>
              <a:gd name="T25" fmla="*/ 1277 h 2102"/>
              <a:gd name="T26" fmla="*/ 1581 w 2102"/>
              <a:gd name="T27" fmla="*/ 1631 h 2102"/>
              <a:gd name="T28" fmla="*/ 1548 w 2102"/>
              <a:gd name="T29" fmla="*/ 1512 h 2102"/>
              <a:gd name="T30" fmla="*/ 1474 w 2102"/>
              <a:gd name="T31" fmla="*/ 1258 h 2102"/>
              <a:gd name="T32" fmla="*/ 1521 w 2102"/>
              <a:gd name="T33" fmla="*/ 1198 h 2102"/>
              <a:gd name="T34" fmla="*/ 1320 w 2102"/>
              <a:gd name="T35" fmla="*/ 1228 h 2102"/>
              <a:gd name="T36" fmla="*/ 1518 w 2102"/>
              <a:gd name="T37" fmla="*/ 1715 h 2102"/>
              <a:gd name="T38" fmla="*/ 1266 w 2102"/>
              <a:gd name="T39" fmla="*/ 1330 h 2102"/>
              <a:gd name="T40" fmla="*/ 869 w 2102"/>
              <a:gd name="T41" fmla="*/ 1198 h 2102"/>
              <a:gd name="T42" fmla="*/ 924 w 2102"/>
              <a:gd name="T43" fmla="*/ 1284 h 2102"/>
              <a:gd name="T44" fmla="*/ 869 w 2102"/>
              <a:gd name="T45" fmla="*/ 1684 h 2102"/>
              <a:gd name="T46" fmla="*/ 1112 w 2102"/>
              <a:gd name="T47" fmla="*/ 1715 h 2102"/>
              <a:gd name="T48" fmla="*/ 1164 w 2102"/>
              <a:gd name="T49" fmla="*/ 1446 h 2102"/>
              <a:gd name="T50" fmla="*/ 1266 w 2102"/>
              <a:gd name="T51" fmla="*/ 1330 h 2102"/>
              <a:gd name="T52" fmla="*/ 1090 w 2102"/>
              <a:gd name="T53" fmla="*/ 1471 h 2102"/>
              <a:gd name="T54" fmla="*/ 1096 w 2102"/>
              <a:gd name="T55" fmla="*/ 1671 h 2102"/>
              <a:gd name="T56" fmla="*/ 1021 w 2102"/>
              <a:gd name="T57" fmla="*/ 1471 h 2102"/>
              <a:gd name="T58" fmla="*/ 1080 w 2102"/>
              <a:gd name="T59" fmla="*/ 1427 h 2102"/>
              <a:gd name="T60" fmla="*/ 1021 w 2102"/>
              <a:gd name="T61" fmla="*/ 1243 h 2102"/>
              <a:gd name="T62" fmla="*/ 1167 w 2102"/>
              <a:gd name="T63" fmla="*/ 1336 h 2102"/>
              <a:gd name="T64" fmla="*/ 771 w 2102"/>
              <a:gd name="T65" fmla="*/ 1228 h 2102"/>
              <a:gd name="T66" fmla="*/ 608 w 2102"/>
              <a:gd name="T67" fmla="*/ 1198 h 2102"/>
              <a:gd name="T68" fmla="*/ 644 w 2102"/>
              <a:gd name="T69" fmla="*/ 1250 h 2102"/>
              <a:gd name="T70" fmla="*/ 491 w 2102"/>
              <a:gd name="T71" fmla="*/ 1451 h 2102"/>
              <a:gd name="T72" fmla="*/ 786 w 2102"/>
              <a:gd name="T73" fmla="*/ 1715 h 2102"/>
              <a:gd name="T74" fmla="*/ 721 w 2102"/>
              <a:gd name="T75" fmla="*/ 1647 h 2102"/>
              <a:gd name="T76" fmla="*/ 682 w 2102"/>
              <a:gd name="T77" fmla="*/ 1291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02" h="2102">
                <a:moveTo>
                  <a:pt x="0" y="2102"/>
                </a:moveTo>
                <a:lnTo>
                  <a:pt x="2102" y="2102"/>
                </a:lnTo>
                <a:lnTo>
                  <a:pt x="2102" y="0"/>
                </a:lnTo>
                <a:lnTo>
                  <a:pt x="0" y="0"/>
                </a:lnTo>
                <a:lnTo>
                  <a:pt x="0" y="2102"/>
                </a:lnTo>
                <a:close/>
                <a:moveTo>
                  <a:pt x="384" y="1629"/>
                </a:moveTo>
                <a:cubicBezTo>
                  <a:pt x="384" y="1672"/>
                  <a:pt x="373" y="1683"/>
                  <a:pt x="328" y="1684"/>
                </a:cubicBezTo>
                <a:lnTo>
                  <a:pt x="328" y="1715"/>
                </a:lnTo>
                <a:lnTo>
                  <a:pt x="534" y="1715"/>
                </a:lnTo>
                <a:lnTo>
                  <a:pt x="534" y="1684"/>
                </a:lnTo>
                <a:cubicBezTo>
                  <a:pt x="490" y="1683"/>
                  <a:pt x="479" y="1672"/>
                  <a:pt x="479" y="1629"/>
                </a:cubicBezTo>
                <a:lnTo>
                  <a:pt x="479" y="1284"/>
                </a:lnTo>
                <a:cubicBezTo>
                  <a:pt x="479" y="1241"/>
                  <a:pt x="490" y="1229"/>
                  <a:pt x="534" y="1229"/>
                </a:cubicBezTo>
                <a:lnTo>
                  <a:pt x="534" y="1198"/>
                </a:lnTo>
                <a:lnTo>
                  <a:pt x="328" y="1198"/>
                </a:lnTo>
                <a:lnTo>
                  <a:pt x="328" y="1229"/>
                </a:lnTo>
                <a:cubicBezTo>
                  <a:pt x="373" y="1229"/>
                  <a:pt x="384" y="1241"/>
                  <a:pt x="384" y="1284"/>
                </a:cubicBezTo>
                <a:lnTo>
                  <a:pt x="384" y="1629"/>
                </a:lnTo>
                <a:close/>
                <a:moveTo>
                  <a:pt x="1601" y="1715"/>
                </a:moveTo>
                <a:lnTo>
                  <a:pt x="1741" y="1284"/>
                </a:lnTo>
                <a:cubicBezTo>
                  <a:pt x="1755" y="1240"/>
                  <a:pt x="1767" y="1232"/>
                  <a:pt x="1800" y="1228"/>
                </a:cubicBezTo>
                <a:lnTo>
                  <a:pt x="1800" y="1198"/>
                </a:lnTo>
                <a:lnTo>
                  <a:pt x="1637" y="1198"/>
                </a:lnTo>
                <a:lnTo>
                  <a:pt x="1637" y="1228"/>
                </a:lnTo>
                <a:cubicBezTo>
                  <a:pt x="1671" y="1229"/>
                  <a:pt x="1686" y="1236"/>
                  <a:pt x="1686" y="1256"/>
                </a:cubicBezTo>
                <a:cubicBezTo>
                  <a:pt x="1686" y="1263"/>
                  <a:pt x="1684" y="1269"/>
                  <a:pt x="1682" y="1277"/>
                </a:cubicBezTo>
                <a:lnTo>
                  <a:pt x="1612" y="1511"/>
                </a:lnTo>
                <a:cubicBezTo>
                  <a:pt x="1598" y="1555"/>
                  <a:pt x="1586" y="1608"/>
                  <a:pt x="1581" y="1631"/>
                </a:cubicBezTo>
                <a:lnTo>
                  <a:pt x="1577" y="1631"/>
                </a:lnTo>
                <a:cubicBezTo>
                  <a:pt x="1571" y="1603"/>
                  <a:pt x="1559" y="1549"/>
                  <a:pt x="1548" y="1512"/>
                </a:cubicBezTo>
                <a:lnTo>
                  <a:pt x="1477" y="1277"/>
                </a:lnTo>
                <a:cubicBezTo>
                  <a:pt x="1475" y="1270"/>
                  <a:pt x="1474" y="1263"/>
                  <a:pt x="1474" y="1258"/>
                </a:cubicBezTo>
                <a:cubicBezTo>
                  <a:pt x="1474" y="1238"/>
                  <a:pt x="1488" y="1229"/>
                  <a:pt x="1521" y="1228"/>
                </a:cubicBezTo>
                <a:lnTo>
                  <a:pt x="1521" y="1198"/>
                </a:lnTo>
                <a:lnTo>
                  <a:pt x="1320" y="1198"/>
                </a:lnTo>
                <a:lnTo>
                  <a:pt x="1320" y="1228"/>
                </a:lnTo>
                <a:cubicBezTo>
                  <a:pt x="1353" y="1232"/>
                  <a:pt x="1362" y="1244"/>
                  <a:pt x="1376" y="1284"/>
                </a:cubicBezTo>
                <a:lnTo>
                  <a:pt x="1518" y="1715"/>
                </a:lnTo>
                <a:lnTo>
                  <a:pt x="1601" y="1715"/>
                </a:lnTo>
                <a:close/>
                <a:moveTo>
                  <a:pt x="1266" y="1330"/>
                </a:moveTo>
                <a:cubicBezTo>
                  <a:pt x="1266" y="1241"/>
                  <a:pt x="1205" y="1198"/>
                  <a:pt x="1086" y="1198"/>
                </a:cubicBezTo>
                <a:lnTo>
                  <a:pt x="869" y="1198"/>
                </a:lnTo>
                <a:lnTo>
                  <a:pt x="869" y="1229"/>
                </a:lnTo>
                <a:cubicBezTo>
                  <a:pt x="914" y="1229"/>
                  <a:pt x="924" y="1241"/>
                  <a:pt x="924" y="1284"/>
                </a:cubicBezTo>
                <a:lnTo>
                  <a:pt x="924" y="1629"/>
                </a:lnTo>
                <a:cubicBezTo>
                  <a:pt x="924" y="1672"/>
                  <a:pt x="914" y="1683"/>
                  <a:pt x="869" y="1684"/>
                </a:cubicBezTo>
                <a:lnTo>
                  <a:pt x="869" y="1715"/>
                </a:lnTo>
                <a:lnTo>
                  <a:pt x="1112" y="1715"/>
                </a:lnTo>
                <a:cubicBezTo>
                  <a:pt x="1221" y="1715"/>
                  <a:pt x="1290" y="1670"/>
                  <a:pt x="1290" y="1577"/>
                </a:cubicBezTo>
                <a:cubicBezTo>
                  <a:pt x="1290" y="1508"/>
                  <a:pt x="1250" y="1457"/>
                  <a:pt x="1164" y="1446"/>
                </a:cubicBezTo>
                <a:lnTo>
                  <a:pt x="1164" y="1443"/>
                </a:lnTo>
                <a:cubicBezTo>
                  <a:pt x="1232" y="1428"/>
                  <a:pt x="1266" y="1392"/>
                  <a:pt x="1266" y="1330"/>
                </a:cubicBezTo>
                <a:close/>
                <a:moveTo>
                  <a:pt x="1021" y="1471"/>
                </a:moveTo>
                <a:lnTo>
                  <a:pt x="1090" y="1471"/>
                </a:lnTo>
                <a:cubicBezTo>
                  <a:pt x="1166" y="1471"/>
                  <a:pt x="1190" y="1499"/>
                  <a:pt x="1190" y="1570"/>
                </a:cubicBezTo>
                <a:cubicBezTo>
                  <a:pt x="1190" y="1644"/>
                  <a:pt x="1166" y="1671"/>
                  <a:pt x="1096" y="1671"/>
                </a:cubicBezTo>
                <a:lnTo>
                  <a:pt x="1021" y="1671"/>
                </a:lnTo>
                <a:lnTo>
                  <a:pt x="1021" y="1471"/>
                </a:lnTo>
                <a:close/>
                <a:moveTo>
                  <a:pt x="1167" y="1336"/>
                </a:moveTo>
                <a:cubicBezTo>
                  <a:pt x="1167" y="1402"/>
                  <a:pt x="1146" y="1427"/>
                  <a:pt x="1080" y="1427"/>
                </a:cubicBezTo>
                <a:lnTo>
                  <a:pt x="1021" y="1427"/>
                </a:lnTo>
                <a:lnTo>
                  <a:pt x="1021" y="1243"/>
                </a:lnTo>
                <a:lnTo>
                  <a:pt x="1077" y="1243"/>
                </a:lnTo>
                <a:cubicBezTo>
                  <a:pt x="1143" y="1243"/>
                  <a:pt x="1167" y="1267"/>
                  <a:pt x="1167" y="1336"/>
                </a:cubicBezTo>
                <a:close/>
                <a:moveTo>
                  <a:pt x="682" y="1291"/>
                </a:moveTo>
                <a:cubicBezTo>
                  <a:pt x="721" y="1247"/>
                  <a:pt x="738" y="1232"/>
                  <a:pt x="771" y="1228"/>
                </a:cubicBezTo>
                <a:lnTo>
                  <a:pt x="771" y="1198"/>
                </a:lnTo>
                <a:lnTo>
                  <a:pt x="608" y="1198"/>
                </a:lnTo>
                <a:lnTo>
                  <a:pt x="608" y="1228"/>
                </a:lnTo>
                <a:cubicBezTo>
                  <a:pt x="632" y="1229"/>
                  <a:pt x="644" y="1236"/>
                  <a:pt x="644" y="1250"/>
                </a:cubicBezTo>
                <a:cubicBezTo>
                  <a:pt x="644" y="1256"/>
                  <a:pt x="641" y="1265"/>
                  <a:pt x="631" y="1277"/>
                </a:cubicBezTo>
                <a:lnTo>
                  <a:pt x="491" y="1451"/>
                </a:lnTo>
                <a:lnTo>
                  <a:pt x="653" y="1715"/>
                </a:lnTo>
                <a:lnTo>
                  <a:pt x="786" y="1715"/>
                </a:lnTo>
                <a:lnTo>
                  <a:pt x="786" y="1684"/>
                </a:lnTo>
                <a:cubicBezTo>
                  <a:pt x="751" y="1682"/>
                  <a:pt x="739" y="1675"/>
                  <a:pt x="721" y="1647"/>
                </a:cubicBezTo>
                <a:lnTo>
                  <a:pt x="576" y="1416"/>
                </a:lnTo>
                <a:lnTo>
                  <a:pt x="682" y="1291"/>
                </a:lnTo>
                <a:close/>
              </a:path>
            </a:pathLst>
          </a:custGeom>
          <a:solidFill>
            <a:srgbClr val="C30059"/>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cxnSp>
        <p:nvCxnSpPr>
          <p:cNvPr id="8" name="Linie">
            <a:extLst>
              <a:ext uri="{FF2B5EF4-FFF2-40B4-BE49-F238E27FC236}">
                <a16:creationId xmlns:a16="http://schemas.microsoft.com/office/drawing/2014/main" id="{0EFF2C6B-0CCD-4DE5-BB9A-7DB01B0B8C2C}"/>
              </a:ext>
            </a:extLst>
          </p:cNvPr>
          <p:cNvCxnSpPr>
            <a:cxnSpLocks/>
          </p:cNvCxnSpPr>
          <p:nvPr userDrawn="1"/>
        </p:nvCxnSpPr>
        <p:spPr>
          <a:xfrm>
            <a:off x="216000" y="6102000"/>
            <a:ext cx="11761200" cy="0"/>
          </a:xfrm>
          <a:prstGeom prst="line">
            <a:avLst/>
          </a:prstGeom>
          <a:ln w="1270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elplatzhalter 1">
            <a:extLst>
              <a:ext uri="{FF2B5EF4-FFF2-40B4-BE49-F238E27FC236}">
                <a16:creationId xmlns:a16="http://schemas.microsoft.com/office/drawing/2014/main" id="{C12BE506-F27F-4BFB-9C3E-DABA4F3D6D34}"/>
              </a:ext>
            </a:extLst>
          </p:cNvPr>
          <p:cNvSpPr>
            <a:spLocks noGrp="1"/>
          </p:cNvSpPr>
          <p:nvPr>
            <p:ph type="title"/>
          </p:nvPr>
        </p:nvSpPr>
        <p:spPr>
          <a:xfrm>
            <a:off x="731838" y="790578"/>
            <a:ext cx="10728324" cy="432000"/>
          </a:xfrm>
          <a:prstGeom prst="rect">
            <a:avLst/>
          </a:prstGeom>
        </p:spPr>
        <p:txBody>
          <a:bodyPr vert="horz" lIns="0" tIns="0" rIns="0" bIns="0" rtlCol="0" anchor="t" anchorCtr="0">
            <a:noAutofit/>
          </a:bodyPr>
          <a:lstStyle/>
          <a:p>
            <a:r>
              <a:rPr lang="de-DE" dirty="0"/>
              <a:t>Headline einzeilig</a:t>
            </a:r>
          </a:p>
        </p:txBody>
      </p:sp>
      <p:sp>
        <p:nvSpPr>
          <p:cNvPr id="3" name="Textplatzhalter 2">
            <a:extLst>
              <a:ext uri="{FF2B5EF4-FFF2-40B4-BE49-F238E27FC236}">
                <a16:creationId xmlns:a16="http://schemas.microsoft.com/office/drawing/2014/main" id="{0F77E1C3-96FA-4FCE-BCAC-9A54A0CF14BF}"/>
              </a:ext>
            </a:extLst>
          </p:cNvPr>
          <p:cNvSpPr>
            <a:spLocks noGrp="1"/>
          </p:cNvSpPr>
          <p:nvPr>
            <p:ph type="body" idx="1"/>
          </p:nvPr>
        </p:nvSpPr>
        <p:spPr>
          <a:xfrm>
            <a:off x="731674" y="1449389"/>
            <a:ext cx="10728325" cy="4308469"/>
          </a:xfrm>
          <a:prstGeom prst="rect">
            <a:avLst/>
          </a:prstGeom>
        </p:spPr>
        <p:txBody>
          <a:bodyPr vert="horz" lIns="0" tIns="0" rIns="0" bIns="0" rtlCol="0" anchor="t" anchorCtr="0">
            <a:noAutofit/>
          </a:bodyPr>
          <a:lstStyle/>
          <a:p>
            <a:pPr lvl="0"/>
            <a:r>
              <a:rPr lang="de-DE" dirty="0"/>
              <a:t>Aufzählung auf erster Ebene // für weitere Aufzählung, Überschrift und Text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4AB5A0F8-72B0-431F-91F8-5E603B325D22}"/>
              </a:ext>
            </a:extLst>
          </p:cNvPr>
          <p:cNvSpPr>
            <a:spLocks noGrp="1"/>
          </p:cNvSpPr>
          <p:nvPr>
            <p:ph type="dt" sz="half" idx="2"/>
          </p:nvPr>
        </p:nvSpPr>
        <p:spPr>
          <a:xfrm>
            <a:off x="731836" y="6441850"/>
            <a:ext cx="9435600" cy="162000"/>
          </a:xfrm>
          <a:prstGeom prst="rect">
            <a:avLst/>
          </a:prstGeom>
        </p:spPr>
        <p:txBody>
          <a:bodyPr vert="horz" lIns="0" tIns="0" rIns="0" bIns="0" rtlCol="0" anchor="t" anchorCtr="0">
            <a:noAutofit/>
          </a:bodyPr>
          <a:lstStyle>
            <a:lvl1pPr marL="0" indent="0" algn="l">
              <a:lnSpc>
                <a:spcPts val="1300"/>
              </a:lnSpc>
              <a:spcBef>
                <a:spcPts val="0"/>
              </a:spcBef>
              <a:buFont typeface="+mj-lt"/>
              <a:buNone/>
              <a:defRPr sz="1100" b="0" cap="all" baseline="0">
                <a:solidFill>
                  <a:schemeClr val="accent1"/>
                </a:solidFill>
                <a:latin typeface="+mn-lt"/>
              </a:defRPr>
            </a:lvl1pPr>
            <a:lvl2pPr marL="0" indent="0" algn="l">
              <a:lnSpc>
                <a:spcPts val="1300"/>
              </a:lnSpc>
              <a:spcBef>
                <a:spcPts val="0"/>
              </a:spcBef>
              <a:defRPr sz="2000" b="0" cap="all" baseline="0">
                <a:latin typeface="+mn-lt"/>
              </a:defRPr>
            </a:lvl2pPr>
            <a:lvl3pPr marL="0" indent="0" algn="l">
              <a:lnSpc>
                <a:spcPts val="1300"/>
              </a:lnSpc>
              <a:spcBef>
                <a:spcPts val="0"/>
              </a:spcBef>
              <a:defRPr sz="2000" b="0" cap="all" baseline="0">
                <a:latin typeface="+mn-lt"/>
              </a:defRPr>
            </a:lvl3pPr>
            <a:lvl4pPr marL="0" indent="0" algn="l">
              <a:lnSpc>
                <a:spcPts val="1300"/>
              </a:lnSpc>
              <a:spcBef>
                <a:spcPts val="0"/>
              </a:spcBef>
              <a:defRPr sz="2000" b="0" cap="all" baseline="0">
                <a:latin typeface="+mn-lt"/>
              </a:defRPr>
            </a:lvl4pPr>
            <a:lvl5pPr marL="0" indent="0" algn="l">
              <a:lnSpc>
                <a:spcPts val="1300"/>
              </a:lnSpc>
              <a:spcBef>
                <a:spcPts val="0"/>
              </a:spcBef>
              <a:defRPr sz="2000" b="0" cap="all" baseline="0">
                <a:latin typeface="+mn-lt"/>
              </a:defRPr>
            </a:lvl5pPr>
            <a:lvl6pPr marL="0" indent="0" algn="l">
              <a:lnSpc>
                <a:spcPts val="1300"/>
              </a:lnSpc>
              <a:spcBef>
                <a:spcPts val="0"/>
              </a:spcBef>
              <a:defRPr sz="2000" b="0" cap="all" baseline="0">
                <a:latin typeface="+mn-lt"/>
              </a:defRPr>
            </a:lvl6pPr>
            <a:lvl7pPr marL="0" indent="0" algn="l">
              <a:lnSpc>
                <a:spcPts val="1300"/>
              </a:lnSpc>
              <a:spcBef>
                <a:spcPts val="0"/>
              </a:spcBef>
              <a:defRPr sz="2000" b="0" cap="all" baseline="0">
                <a:latin typeface="+mn-lt"/>
              </a:defRPr>
            </a:lvl7pPr>
            <a:lvl8pPr marL="0" indent="0" algn="l">
              <a:lnSpc>
                <a:spcPts val="1300"/>
              </a:lnSpc>
              <a:spcBef>
                <a:spcPts val="0"/>
              </a:spcBef>
              <a:defRPr sz="2000" b="0" cap="all" baseline="0">
                <a:latin typeface="+mn-lt"/>
              </a:defRPr>
            </a:lvl8pPr>
            <a:lvl9pPr marL="0" indent="0" algn="l">
              <a:lnSpc>
                <a:spcPts val="1300"/>
              </a:lnSpc>
              <a:spcBef>
                <a:spcPts val="0"/>
              </a:spcBef>
              <a:defRPr sz="2000" b="0" cap="all" baseline="0">
                <a:latin typeface="+mn-lt"/>
              </a:defRPr>
            </a:lvl9pPr>
          </a:lstStyle>
          <a:p>
            <a:r>
              <a:rPr lang="de-DE" dirty="0"/>
              <a:t>Name der Veranstaltung &amp; Datum wie auf Titelfolie</a:t>
            </a:r>
          </a:p>
        </p:txBody>
      </p:sp>
      <p:sp>
        <p:nvSpPr>
          <p:cNvPr id="5" name="Fußzeilenplatzhalter 4">
            <a:extLst>
              <a:ext uri="{FF2B5EF4-FFF2-40B4-BE49-F238E27FC236}">
                <a16:creationId xmlns:a16="http://schemas.microsoft.com/office/drawing/2014/main" id="{E1A2B3F3-26F7-42D5-BFD7-F22E8467BA9C}"/>
              </a:ext>
            </a:extLst>
          </p:cNvPr>
          <p:cNvSpPr>
            <a:spLocks noGrp="1"/>
          </p:cNvSpPr>
          <p:nvPr>
            <p:ph type="ftr" sz="quarter" idx="3"/>
          </p:nvPr>
        </p:nvSpPr>
        <p:spPr>
          <a:xfrm>
            <a:off x="731836" y="6281760"/>
            <a:ext cx="9435600" cy="162000"/>
          </a:xfrm>
          <a:prstGeom prst="rect">
            <a:avLst/>
          </a:prstGeom>
        </p:spPr>
        <p:txBody>
          <a:bodyPr vert="horz" lIns="0" tIns="0" rIns="0" bIns="0" rtlCol="0" anchor="t" anchorCtr="0">
            <a:noAutofit/>
          </a:bodyPr>
          <a:lstStyle>
            <a:lvl1pPr marL="0" indent="0" algn="l">
              <a:lnSpc>
                <a:spcPts val="1300"/>
              </a:lnSpc>
              <a:spcBef>
                <a:spcPts val="0"/>
              </a:spcBef>
              <a:buFont typeface="+mj-lt"/>
              <a:buNone/>
              <a:defRPr sz="1100" b="1" cap="all" baseline="0">
                <a:solidFill>
                  <a:schemeClr val="accent1"/>
                </a:solidFill>
                <a:latin typeface="+mn-lt"/>
              </a:defRPr>
            </a:lvl1pPr>
            <a:lvl2pPr marL="0" indent="0" algn="l">
              <a:lnSpc>
                <a:spcPts val="1300"/>
              </a:lnSpc>
              <a:spcBef>
                <a:spcPts val="0"/>
              </a:spcBef>
              <a:defRPr sz="2000" b="1" cap="all" baseline="0">
                <a:latin typeface="+mn-lt"/>
              </a:defRPr>
            </a:lvl2pPr>
            <a:lvl3pPr marL="0" indent="0" algn="l">
              <a:lnSpc>
                <a:spcPts val="1300"/>
              </a:lnSpc>
              <a:spcBef>
                <a:spcPts val="0"/>
              </a:spcBef>
              <a:defRPr sz="2000" b="1" cap="all" baseline="0">
                <a:latin typeface="+mn-lt"/>
              </a:defRPr>
            </a:lvl3pPr>
            <a:lvl4pPr marL="0" indent="0" algn="l">
              <a:lnSpc>
                <a:spcPts val="1300"/>
              </a:lnSpc>
              <a:spcBef>
                <a:spcPts val="0"/>
              </a:spcBef>
              <a:defRPr sz="2000" b="1" cap="all" baseline="0">
                <a:latin typeface="+mn-lt"/>
              </a:defRPr>
            </a:lvl4pPr>
            <a:lvl5pPr marL="0" indent="0" algn="l">
              <a:lnSpc>
                <a:spcPts val="1300"/>
              </a:lnSpc>
              <a:spcBef>
                <a:spcPts val="0"/>
              </a:spcBef>
              <a:defRPr sz="2000" b="1" cap="all" baseline="0">
                <a:latin typeface="+mn-lt"/>
              </a:defRPr>
            </a:lvl5pPr>
            <a:lvl6pPr marL="0" indent="0" algn="l">
              <a:lnSpc>
                <a:spcPts val="1300"/>
              </a:lnSpc>
              <a:spcBef>
                <a:spcPts val="0"/>
              </a:spcBef>
              <a:defRPr sz="2000" b="1" cap="all" baseline="0">
                <a:latin typeface="+mn-lt"/>
              </a:defRPr>
            </a:lvl6pPr>
            <a:lvl7pPr marL="0" indent="0" algn="l">
              <a:lnSpc>
                <a:spcPts val="1300"/>
              </a:lnSpc>
              <a:spcBef>
                <a:spcPts val="0"/>
              </a:spcBef>
              <a:defRPr sz="2000" b="1" cap="all" baseline="0">
                <a:latin typeface="+mn-lt"/>
              </a:defRPr>
            </a:lvl7pPr>
            <a:lvl8pPr marL="0" indent="0" algn="l">
              <a:lnSpc>
                <a:spcPts val="1300"/>
              </a:lnSpc>
              <a:spcBef>
                <a:spcPts val="0"/>
              </a:spcBef>
              <a:defRPr sz="2000" b="1" cap="all" baseline="0">
                <a:latin typeface="+mn-lt"/>
              </a:defRPr>
            </a:lvl8pPr>
            <a:lvl9pPr marL="0" indent="0" algn="l">
              <a:lnSpc>
                <a:spcPts val="1300"/>
              </a:lnSpc>
              <a:spcBef>
                <a:spcPts val="0"/>
              </a:spcBef>
              <a:defRPr sz="2000" b="1" cap="all" baseline="0">
                <a:latin typeface="+mn-lt"/>
              </a:defRPr>
            </a:lvl9pPr>
          </a:lstStyle>
          <a:p>
            <a:r>
              <a:rPr lang="de-DE" dirty="0"/>
              <a:t>Titel der Präsentation wie auf Titelfolie</a:t>
            </a:r>
          </a:p>
        </p:txBody>
      </p:sp>
      <p:sp>
        <p:nvSpPr>
          <p:cNvPr id="6" name="Foliennummernplatzhalter 5">
            <a:extLst>
              <a:ext uri="{FF2B5EF4-FFF2-40B4-BE49-F238E27FC236}">
                <a16:creationId xmlns:a16="http://schemas.microsoft.com/office/drawing/2014/main" id="{33291002-07B2-44AD-935E-C8424D0A5D40}"/>
              </a:ext>
            </a:extLst>
          </p:cNvPr>
          <p:cNvSpPr>
            <a:spLocks noGrp="1"/>
          </p:cNvSpPr>
          <p:nvPr>
            <p:ph type="sldNum" sz="quarter" idx="4"/>
          </p:nvPr>
        </p:nvSpPr>
        <p:spPr>
          <a:xfrm>
            <a:off x="10897200" y="6281760"/>
            <a:ext cx="1080000" cy="162000"/>
          </a:xfrm>
          <a:prstGeom prst="rect">
            <a:avLst/>
          </a:prstGeom>
        </p:spPr>
        <p:txBody>
          <a:bodyPr vert="horz" lIns="0" tIns="0" rIns="0" bIns="0" rtlCol="0" anchor="t" anchorCtr="0">
            <a:noAutofit/>
          </a:bodyPr>
          <a:lstStyle>
            <a:lvl1pPr marL="0" indent="0" algn="r">
              <a:lnSpc>
                <a:spcPts val="1300"/>
              </a:lnSpc>
              <a:spcBef>
                <a:spcPts val="0"/>
              </a:spcBef>
              <a:buFont typeface="+mj-lt"/>
              <a:buNone/>
              <a:defRPr sz="1100" b="0" cap="all" baseline="0">
                <a:solidFill>
                  <a:schemeClr val="accent1"/>
                </a:solidFill>
                <a:latin typeface="+mn-lt"/>
              </a:defRPr>
            </a:lvl1pPr>
            <a:lvl2pPr marL="0" indent="0" algn="r">
              <a:lnSpc>
                <a:spcPts val="1300"/>
              </a:lnSpc>
              <a:spcBef>
                <a:spcPts val="0"/>
              </a:spcBef>
              <a:defRPr sz="2000" b="0" cap="all" baseline="0">
                <a:latin typeface="+mn-lt"/>
              </a:defRPr>
            </a:lvl2pPr>
            <a:lvl3pPr marL="0" indent="0" algn="r">
              <a:lnSpc>
                <a:spcPts val="1300"/>
              </a:lnSpc>
              <a:spcBef>
                <a:spcPts val="0"/>
              </a:spcBef>
              <a:defRPr sz="2000" b="0" cap="all" baseline="0">
                <a:latin typeface="+mn-lt"/>
              </a:defRPr>
            </a:lvl3pPr>
            <a:lvl4pPr marL="0" indent="0" algn="r">
              <a:lnSpc>
                <a:spcPts val="1300"/>
              </a:lnSpc>
              <a:spcBef>
                <a:spcPts val="0"/>
              </a:spcBef>
              <a:defRPr sz="2000" b="0" cap="all" baseline="0">
                <a:latin typeface="+mn-lt"/>
              </a:defRPr>
            </a:lvl4pPr>
            <a:lvl5pPr marL="0" indent="0" algn="r">
              <a:lnSpc>
                <a:spcPts val="1300"/>
              </a:lnSpc>
              <a:spcBef>
                <a:spcPts val="0"/>
              </a:spcBef>
              <a:defRPr sz="2000" b="0" cap="all" baseline="0">
                <a:latin typeface="+mn-lt"/>
              </a:defRPr>
            </a:lvl5pPr>
            <a:lvl6pPr marL="0" indent="0" algn="r">
              <a:lnSpc>
                <a:spcPts val="1300"/>
              </a:lnSpc>
              <a:spcBef>
                <a:spcPts val="0"/>
              </a:spcBef>
              <a:defRPr sz="2000" b="0" cap="all" baseline="0">
                <a:latin typeface="+mn-lt"/>
              </a:defRPr>
            </a:lvl6pPr>
            <a:lvl7pPr marL="0" indent="0" algn="r">
              <a:lnSpc>
                <a:spcPts val="1300"/>
              </a:lnSpc>
              <a:spcBef>
                <a:spcPts val="0"/>
              </a:spcBef>
              <a:defRPr sz="2000" b="0" cap="all" baseline="0">
                <a:latin typeface="+mn-lt"/>
              </a:defRPr>
            </a:lvl7pPr>
            <a:lvl8pPr marL="0" indent="0" algn="r">
              <a:lnSpc>
                <a:spcPts val="1300"/>
              </a:lnSpc>
              <a:spcBef>
                <a:spcPts val="0"/>
              </a:spcBef>
              <a:defRPr sz="2000" b="0" cap="all" baseline="0">
                <a:latin typeface="+mn-lt"/>
              </a:defRPr>
            </a:lvl8pPr>
            <a:lvl9pPr marL="0" indent="0" algn="r">
              <a:lnSpc>
                <a:spcPts val="1300"/>
              </a:lnSpc>
              <a:spcBef>
                <a:spcPts val="0"/>
              </a:spcBef>
              <a:defRPr sz="2000" b="0" cap="all" baseline="0">
                <a:latin typeface="+mn-lt"/>
              </a:defRPr>
            </a:lvl9pPr>
          </a:lstStyle>
          <a:p>
            <a:r>
              <a:rPr lang="de-DE" dirty="0"/>
              <a:t>Seite </a:t>
            </a:r>
            <a:fld id="{ADD7824D-2DCF-4DDA-BE8D-0B7ABA078092}" type="slidenum">
              <a:rPr lang="de-DE" smtClean="0"/>
              <a:pPr/>
              <a:t>‹Nr.›</a:t>
            </a:fld>
            <a:endParaRPr lang="de-DE" dirty="0"/>
          </a:p>
        </p:txBody>
      </p:sp>
    </p:spTree>
    <p:extLst>
      <p:ext uri="{BB962C8B-B14F-4D97-AF65-F5344CB8AC3E}">
        <p14:creationId xmlns:p14="http://schemas.microsoft.com/office/powerpoint/2010/main" val="30507056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4" r:id="rId6"/>
    <p:sldLayoutId id="2147483665" r:id="rId7"/>
  </p:sldLayoutIdLst>
  <p:hf hdr="0"/>
  <p:txStyles>
    <p:titleStyle>
      <a:lvl1pPr marL="0" indent="0" algn="l" defTabSz="914400" rtl="0" eaLnBrk="1" latinLnBrk="0" hangingPunct="1">
        <a:lnSpc>
          <a:spcPct val="89000"/>
        </a:lnSpc>
        <a:spcBef>
          <a:spcPts val="0"/>
        </a:spcBef>
        <a:buFont typeface="+mj-lt"/>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0"/>
        </a:spcBef>
        <a:spcAft>
          <a:spcPts val="300"/>
        </a:spcAft>
        <a:buClr>
          <a:schemeClr val="accent2"/>
        </a:buClr>
        <a:buFont typeface="Calibri" pitchFamily="34" charset="0"/>
        <a:buChar char="›"/>
        <a:defRPr sz="2100" b="0" kern="1200">
          <a:solidFill>
            <a:schemeClr val="accent1"/>
          </a:solidFill>
          <a:latin typeface="+mn-lt"/>
          <a:ea typeface="+mn-ea"/>
          <a:cs typeface="+mn-cs"/>
        </a:defRPr>
      </a:lvl1pPr>
      <a:lvl2pPr marL="432000" indent="-216000" algn="l" defTabSz="914400" rtl="0" eaLnBrk="1" latinLnBrk="0" hangingPunct="1">
        <a:lnSpc>
          <a:spcPct val="95000"/>
        </a:lnSpc>
        <a:spcBef>
          <a:spcPts val="0"/>
        </a:spcBef>
        <a:spcAft>
          <a:spcPts val="300"/>
        </a:spcAft>
        <a:buFont typeface="Calibri" pitchFamily="34" charset="0"/>
        <a:buChar char="›"/>
        <a:defRPr sz="2100" b="0" kern="1200">
          <a:solidFill>
            <a:schemeClr val="accent1"/>
          </a:solidFill>
          <a:latin typeface="+mn-lt"/>
          <a:ea typeface="+mn-ea"/>
          <a:cs typeface="+mn-cs"/>
        </a:defRPr>
      </a:lvl2pPr>
      <a:lvl3pPr marL="648000" indent="-216000" algn="l" defTabSz="914400" rtl="0" eaLnBrk="1" latinLnBrk="0" hangingPunct="1">
        <a:lnSpc>
          <a:spcPct val="95000"/>
        </a:lnSpc>
        <a:spcBef>
          <a:spcPts val="0"/>
        </a:spcBef>
        <a:spcAft>
          <a:spcPts val="300"/>
        </a:spcAft>
        <a:buClr>
          <a:schemeClr val="accent2"/>
        </a:buClr>
        <a:buSzPct val="90000"/>
        <a:buFont typeface="Calibri" pitchFamily="34" charset="0"/>
        <a:buChar char="▪"/>
        <a:defRPr sz="2100" b="0" kern="1200">
          <a:solidFill>
            <a:schemeClr val="accent1"/>
          </a:solidFill>
          <a:latin typeface="+mn-lt"/>
          <a:ea typeface="+mn-ea"/>
          <a:cs typeface="+mn-cs"/>
        </a:defRPr>
      </a:lvl3pPr>
      <a:lvl4pPr marL="900000" indent="-180000" algn="l" defTabSz="914400" rtl="0" eaLnBrk="1" latinLnBrk="0" hangingPunct="1">
        <a:lnSpc>
          <a:spcPct val="95000"/>
        </a:lnSpc>
        <a:spcBef>
          <a:spcPts val="0"/>
        </a:spcBef>
        <a:spcAft>
          <a:spcPts val="300"/>
        </a:spcAft>
        <a:buClr>
          <a:schemeClr val="accent1"/>
        </a:buClr>
        <a:buSzPct val="90000"/>
        <a:buFont typeface="Calibri" pitchFamily="34" charset="0"/>
        <a:buChar char="▪"/>
        <a:defRPr sz="2100" b="0" kern="1200">
          <a:solidFill>
            <a:schemeClr val="accent1"/>
          </a:solidFill>
          <a:latin typeface="+mn-lt"/>
          <a:ea typeface="+mn-ea"/>
          <a:cs typeface="+mn-cs"/>
        </a:defRPr>
      </a:lvl4pPr>
      <a:lvl5pPr marL="0" indent="0" algn="l" defTabSz="914400" rtl="0" eaLnBrk="1" latinLnBrk="0" hangingPunct="1">
        <a:lnSpc>
          <a:spcPct val="95000"/>
        </a:lnSpc>
        <a:spcBef>
          <a:spcPts val="2400"/>
        </a:spcBef>
        <a:buClr>
          <a:schemeClr val="accent2"/>
        </a:buClr>
        <a:buSzPct val="90000"/>
        <a:buFont typeface="Calibri" panose="020F0502020204030204" pitchFamily="34" charset="0"/>
        <a:buNone/>
        <a:defRPr sz="2100" b="1" kern="1200">
          <a:solidFill>
            <a:schemeClr val="accent1"/>
          </a:solidFill>
          <a:latin typeface="+mj-lt"/>
          <a:ea typeface="+mn-ea"/>
          <a:cs typeface="+mn-cs"/>
        </a:defRPr>
      </a:lvl5pPr>
      <a:lvl6pPr marL="0" indent="0" algn="l" defTabSz="914400" rtl="0" eaLnBrk="1" latinLnBrk="0" hangingPunct="1">
        <a:lnSpc>
          <a:spcPct val="95000"/>
        </a:lnSpc>
        <a:spcBef>
          <a:spcPts val="0"/>
        </a:spcBef>
        <a:buClr>
          <a:schemeClr val="accent1"/>
        </a:buClr>
        <a:buSzPct val="90000"/>
        <a:buFont typeface="Calibri" pitchFamily="34" charset="0"/>
        <a:buNone/>
        <a:defRPr sz="2100" b="0" kern="1200">
          <a:solidFill>
            <a:schemeClr val="accent1"/>
          </a:solidFill>
          <a:latin typeface="+mn-lt"/>
          <a:ea typeface="+mn-ea"/>
          <a:cs typeface="+mn-cs"/>
        </a:defRPr>
      </a:lvl6pPr>
      <a:lvl7pPr marL="0" indent="0" algn="l" defTabSz="914400" rtl="0" eaLnBrk="1" latinLnBrk="0" hangingPunct="1">
        <a:lnSpc>
          <a:spcPct val="95000"/>
        </a:lnSpc>
        <a:spcBef>
          <a:spcPts val="0"/>
        </a:spcBef>
        <a:buClr>
          <a:schemeClr val="accent1"/>
        </a:buClr>
        <a:buFont typeface="Calibri" pitchFamily="34" charset="0"/>
        <a:buNone/>
        <a:defRPr sz="2100" b="0" kern="1200">
          <a:solidFill>
            <a:schemeClr val="accent1"/>
          </a:solidFill>
          <a:latin typeface="+mn-lt"/>
          <a:ea typeface="+mn-ea"/>
          <a:cs typeface="+mn-cs"/>
        </a:defRPr>
      </a:lvl7pPr>
      <a:lvl8pPr marL="0" indent="0" algn="l" defTabSz="914400" rtl="0" eaLnBrk="1" latinLnBrk="0" hangingPunct="1">
        <a:lnSpc>
          <a:spcPct val="95000"/>
        </a:lnSpc>
        <a:spcBef>
          <a:spcPts val="0"/>
        </a:spcBef>
        <a:buClr>
          <a:schemeClr val="accent1"/>
        </a:buClr>
        <a:buFont typeface="Calibri" pitchFamily="34" charset="0"/>
        <a:buNone/>
        <a:defRPr sz="2100" b="0" kern="1200">
          <a:solidFill>
            <a:schemeClr val="accent1"/>
          </a:solidFill>
          <a:latin typeface="+mn-lt"/>
          <a:ea typeface="+mn-ea"/>
          <a:cs typeface="+mn-cs"/>
        </a:defRPr>
      </a:lvl8pPr>
      <a:lvl9pPr marL="0" indent="0" algn="l" defTabSz="914400" rtl="0" eaLnBrk="1" latinLnBrk="0" hangingPunct="1">
        <a:lnSpc>
          <a:spcPct val="95000"/>
        </a:lnSpc>
        <a:spcBef>
          <a:spcPts val="0"/>
        </a:spcBef>
        <a:buClr>
          <a:schemeClr val="accent1"/>
        </a:buClr>
        <a:buFont typeface="Calibri" pitchFamily="34" charset="0"/>
        <a:buNone/>
        <a:defRPr sz="2100" b="0" kern="1200">
          <a:solidFill>
            <a:schemeClr val="accent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1" userDrawn="1">
          <p15:clr>
            <a:srgbClr val="F26B43"/>
          </p15:clr>
        </p15:guide>
        <p15:guide id="2" pos="7219" userDrawn="1">
          <p15:clr>
            <a:srgbClr val="F26B43"/>
          </p15:clr>
        </p15:guide>
        <p15:guide id="3" orient="horz" pos="498" userDrawn="1">
          <p15:clr>
            <a:srgbClr val="F26B43"/>
          </p15:clr>
        </p15:guide>
        <p15:guide id="4" orient="horz" pos="913" userDrawn="1">
          <p15:clr>
            <a:srgbClr val="F26B43"/>
          </p15:clr>
        </p15:guide>
        <p15:guide id="5" orient="horz" pos="36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Untertitel 39">
            <a:extLst>
              <a:ext uri="{FF2B5EF4-FFF2-40B4-BE49-F238E27FC236}">
                <a16:creationId xmlns:a16="http://schemas.microsoft.com/office/drawing/2014/main" id="{55A3F582-F497-47E8-9CFA-290F76E438D8}"/>
              </a:ext>
            </a:extLst>
          </p:cNvPr>
          <p:cNvSpPr>
            <a:spLocks noGrp="1"/>
          </p:cNvSpPr>
          <p:nvPr>
            <p:ph type="subTitle" idx="1"/>
          </p:nvPr>
        </p:nvSpPr>
        <p:spPr/>
        <p:txBody>
          <a:bodyPr/>
          <a:lstStyle/>
          <a:p>
            <a:r>
              <a:rPr lang="de-DE" sz="2100" dirty="0">
                <a:solidFill>
                  <a:srgbClr val="385C6B"/>
                </a:solidFill>
              </a:rPr>
              <a:t>Handbuch Qualitätszirkel, Modul für Moderierende, Juni 2024</a:t>
            </a:r>
            <a:endParaRPr lang="de-DE" sz="2100" dirty="0"/>
          </a:p>
        </p:txBody>
      </p:sp>
      <p:sp>
        <p:nvSpPr>
          <p:cNvPr id="39" name="Titel 38">
            <a:extLst>
              <a:ext uri="{FF2B5EF4-FFF2-40B4-BE49-F238E27FC236}">
                <a16:creationId xmlns:a16="http://schemas.microsoft.com/office/drawing/2014/main" id="{0A7918AA-10C9-44E4-A924-F7FB69B74F95}"/>
              </a:ext>
            </a:extLst>
          </p:cNvPr>
          <p:cNvSpPr>
            <a:spLocks noGrp="1"/>
          </p:cNvSpPr>
          <p:nvPr>
            <p:ph type="ctrTitle"/>
          </p:nvPr>
        </p:nvSpPr>
        <p:spPr/>
        <p:txBody>
          <a:bodyPr/>
          <a:lstStyle/>
          <a:p>
            <a:br>
              <a:rPr lang="de-DE" dirty="0"/>
            </a:br>
            <a:br>
              <a:rPr lang="de-DE" dirty="0"/>
            </a:br>
            <a:r>
              <a:rPr lang="de-DE" dirty="0"/>
              <a:t>Demenz – Fachärztliche Fallbeispiele</a:t>
            </a:r>
          </a:p>
        </p:txBody>
      </p:sp>
      <p:sp>
        <p:nvSpPr>
          <p:cNvPr id="41" name="Vertikaler Textplatzhalter 40">
            <a:extLst>
              <a:ext uri="{FF2B5EF4-FFF2-40B4-BE49-F238E27FC236}">
                <a16:creationId xmlns:a16="http://schemas.microsoft.com/office/drawing/2014/main" id="{5399300D-97FD-4996-9FBA-AC2DF5E34B3E}"/>
              </a:ext>
            </a:extLst>
          </p:cNvPr>
          <p:cNvSpPr>
            <a:spLocks noGrp="1"/>
          </p:cNvSpPr>
          <p:nvPr>
            <p:ph type="body" orient="vert" idx="13"/>
          </p:nvPr>
        </p:nvSpPr>
        <p:spPr>
          <a:xfrm>
            <a:off x="539997" y="5572125"/>
            <a:ext cx="8579838" cy="1366246"/>
          </a:xfrm>
        </p:spPr>
        <p:txBody>
          <a:bodyPr/>
          <a:lstStyle/>
          <a:p>
            <a:pPr lvl="0"/>
            <a:r>
              <a:rPr lang="de-DE" altLang="de-DE" dirty="0">
                <a:solidFill>
                  <a:srgbClr val="385C6B"/>
                </a:solidFill>
              </a:rPr>
              <a:t>Dr. Klaus Gehring, Prof. Dr. Robert Perneczky</a:t>
            </a:r>
            <a:br>
              <a:rPr lang="de-DE" altLang="de-DE" dirty="0">
                <a:solidFill>
                  <a:srgbClr val="385C6B"/>
                </a:solidFill>
              </a:rPr>
            </a:br>
            <a:endParaRPr lang="de-DE" altLang="de-DE" dirty="0">
              <a:solidFill>
                <a:srgbClr val="385C6B"/>
              </a:solidFill>
            </a:endParaRPr>
          </a:p>
          <a:p>
            <a:pPr lvl="0"/>
            <a:r>
              <a:rPr lang="de-DE" altLang="de-DE" dirty="0">
                <a:solidFill>
                  <a:srgbClr val="385C6B"/>
                </a:solidFill>
              </a:rPr>
              <a:t>© kassenärztliche bundesvereinigung</a:t>
            </a:r>
          </a:p>
          <a:p>
            <a:br>
              <a:rPr lang="de-DE" altLang="de-DE" dirty="0"/>
            </a:br>
            <a:endParaRPr lang="de-DE" altLang="de-DE" dirty="0"/>
          </a:p>
        </p:txBody>
      </p:sp>
    </p:spTree>
    <p:extLst>
      <p:ext uri="{BB962C8B-B14F-4D97-AF65-F5344CB8AC3E}">
        <p14:creationId xmlns:p14="http://schemas.microsoft.com/office/powerpoint/2010/main" val="2685368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Fall 4: Diagnosestellung bei fehlender Eigenanamnese</a:t>
            </a:r>
          </a:p>
        </p:txBody>
      </p:sp>
      <p:sp>
        <p:nvSpPr>
          <p:cNvPr id="3" name="Inhaltsplatzhalter 2"/>
          <p:cNvSpPr>
            <a:spLocks noGrp="1"/>
          </p:cNvSpPr>
          <p:nvPr>
            <p:ph idx="1"/>
          </p:nvPr>
        </p:nvSpPr>
        <p:spPr/>
        <p:txBody>
          <a:bodyPr/>
          <a:lstStyle/>
          <a:p>
            <a:pPr marL="0" indent="0">
              <a:buNone/>
            </a:pPr>
            <a:r>
              <a:rPr lang="de-DE" dirty="0"/>
              <a:t>Es stellt sich eine 74-jährige Patienten in Begleitung ihres Sohnes vor, sie selbst kann keine Angaben über den Grund der Vorstellung machen. Fremdanamnestisch seit über 1 Jahr zunehmende Vergesslichkeit. Sie schreibe häufig Notizzettel, man müsse ihr alles fünf Mal erzählen. Ein MRT vom Kopf sei schon gemacht. Die Patientin lebe allein im eigenen Haus, bekommt seit sechs Monaten Essen auf Rädern, Frühstück und Abendessen mache sie selbst. Sie putze selbst und kaufe alleine ein. Fahre noch kurze Strecken allein Auto, keine größeren Strecken mehr.</a:t>
            </a:r>
          </a:p>
          <a:p>
            <a:pPr lvl="0"/>
            <a:r>
              <a:rPr lang="de-DE" dirty="0"/>
              <a:t>Weitere Eigenanamnese leer.</a:t>
            </a:r>
          </a:p>
          <a:p>
            <a:pPr lvl="0"/>
            <a:r>
              <a:rPr lang="de-DE" dirty="0"/>
              <a:t>In der Untersuchung neurologisch keine herdförmige Störung, psychisch verlangsamt, </a:t>
            </a:r>
            <a:r>
              <a:rPr lang="de-DE"/>
              <a:t>deutliche amnestische </a:t>
            </a:r>
            <a:r>
              <a:rPr lang="de-DE" dirty="0"/>
              <a:t>Defizite, die durch </a:t>
            </a:r>
            <a:r>
              <a:rPr lang="de-DE" dirty="0" err="1"/>
              <a:t>Konfabulieren</a:t>
            </a:r>
            <a:r>
              <a:rPr lang="de-DE" dirty="0"/>
              <a:t> fragmentarisch versucht werden, zu überdecken.</a:t>
            </a:r>
          </a:p>
          <a:p>
            <a:r>
              <a:rPr lang="de-DE" dirty="0"/>
              <a:t>Routine-Labor unauffällig</a:t>
            </a:r>
          </a:p>
          <a:p>
            <a:r>
              <a:rPr lang="de-DE" dirty="0"/>
              <a:t>B12 342 ng/ml</a:t>
            </a:r>
          </a:p>
          <a:p>
            <a:pPr lvl="0"/>
            <a:endParaRPr lang="de-DE" dirty="0"/>
          </a:p>
          <a:p>
            <a:pPr marL="0" lvl="0" indent="0">
              <a:buNone/>
            </a:pPr>
            <a:endParaRPr lang="de-DE" dirty="0"/>
          </a:p>
          <a:p>
            <a:endParaRPr lang="de-DE" dirty="0"/>
          </a:p>
        </p:txBody>
      </p:sp>
      <p:sp>
        <p:nvSpPr>
          <p:cNvPr id="4" name="Vertikaler Textplatzhalter 3"/>
          <p:cNvSpPr>
            <a:spLocks noGrp="1"/>
          </p:cNvSpPr>
          <p:nvPr>
            <p:ph type="body" orient="vert" idx="13"/>
          </p:nvPr>
        </p:nvSpPr>
        <p:spPr>
          <a:xfrm>
            <a:off x="10679571" y="0"/>
            <a:ext cx="1296423" cy="358305"/>
          </a:xfrm>
        </p:spPr>
        <p:txBody>
          <a:bodyPr/>
          <a:lstStyle/>
          <a:p>
            <a:r>
              <a:rPr lang="de-DE" dirty="0"/>
              <a:t>Fall 4</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Demenz – Fallbeispiele</a:t>
            </a:r>
          </a:p>
          <a:p>
            <a:endParaRPr lang="de-DE" dirty="0"/>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10</a:t>
            </a:fld>
            <a:endParaRPr lang="de-DE" dirty="0"/>
          </a:p>
        </p:txBody>
      </p:sp>
    </p:spTree>
    <p:extLst>
      <p:ext uri="{BB962C8B-B14F-4D97-AF65-F5344CB8AC3E}">
        <p14:creationId xmlns:p14="http://schemas.microsoft.com/office/powerpoint/2010/main" val="1818315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Fall 4: cMRT</a:t>
            </a:r>
          </a:p>
        </p:txBody>
      </p:sp>
      <p:sp>
        <p:nvSpPr>
          <p:cNvPr id="3" name="Inhaltsplatzhalter 2"/>
          <p:cNvSpPr>
            <a:spLocks noGrp="1"/>
          </p:cNvSpPr>
          <p:nvPr>
            <p:ph idx="1"/>
          </p:nvPr>
        </p:nvSpPr>
        <p:spPr>
          <a:xfrm>
            <a:off x="731675" y="1449389"/>
            <a:ext cx="5063336" cy="4308469"/>
          </a:xfrm>
        </p:spPr>
        <p:txBody>
          <a:bodyPr/>
          <a:lstStyle/>
          <a:p>
            <a:endParaRPr lang="de-DE" dirty="0"/>
          </a:p>
          <a:p>
            <a:pPr marL="0" indent="0">
              <a:buNone/>
            </a:pPr>
            <a:r>
              <a:rPr lang="de-DE" dirty="0"/>
              <a:t>im cMRT Extern und temporal betonte Atrophie, mäßige Zeichen von Mikroangiopathie</a:t>
            </a:r>
          </a:p>
          <a:p>
            <a:endParaRPr lang="de-DE" dirty="0"/>
          </a:p>
          <a:p>
            <a:pPr marL="0" indent="0">
              <a:buNone/>
            </a:pPr>
            <a:r>
              <a:rPr lang="de-DE" dirty="0"/>
              <a:t>Was nun?</a:t>
            </a:r>
          </a:p>
          <a:p>
            <a:pPr marL="0" indent="0">
              <a:buNone/>
            </a:pPr>
            <a:r>
              <a:rPr lang="de-DE" dirty="0"/>
              <a:t>Welche weitere Diagnostik?</a:t>
            </a:r>
          </a:p>
          <a:p>
            <a:pPr marL="0" indent="0">
              <a:buNone/>
            </a:pPr>
            <a:r>
              <a:rPr lang="de-DE" dirty="0"/>
              <a:t>Welche weiteren Maßnahmen</a:t>
            </a:r>
          </a:p>
        </p:txBody>
      </p:sp>
      <p:sp>
        <p:nvSpPr>
          <p:cNvPr id="4" name="Vertikaler Textplatzhalter 3"/>
          <p:cNvSpPr>
            <a:spLocks noGrp="1"/>
          </p:cNvSpPr>
          <p:nvPr>
            <p:ph type="body" orient="vert" idx="13"/>
          </p:nvPr>
        </p:nvSpPr>
        <p:spPr>
          <a:xfrm>
            <a:off x="10679571" y="0"/>
            <a:ext cx="1296423" cy="358305"/>
          </a:xfrm>
        </p:spPr>
        <p:txBody>
          <a:bodyPr/>
          <a:lstStyle/>
          <a:p>
            <a:r>
              <a:rPr lang="de-DE" dirty="0"/>
              <a:t>Fall 4</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11</a:t>
            </a:fld>
            <a:endParaRPr lang="de-DE" dirty="0"/>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776" y="739791"/>
            <a:ext cx="5251483" cy="5276650"/>
          </a:xfrm>
          <a:prstGeom prst="rect">
            <a:avLst/>
          </a:prstGeom>
        </p:spPr>
      </p:pic>
    </p:spTree>
    <p:extLst>
      <p:ext uri="{BB962C8B-B14F-4D97-AF65-F5344CB8AC3E}">
        <p14:creationId xmlns:p14="http://schemas.microsoft.com/office/powerpoint/2010/main" val="271133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Screening</a:t>
            </a:r>
          </a:p>
        </p:txBody>
      </p:sp>
      <p:sp>
        <p:nvSpPr>
          <p:cNvPr id="3" name="Inhaltsplatzhalter 2"/>
          <p:cNvSpPr>
            <a:spLocks noGrp="1"/>
          </p:cNvSpPr>
          <p:nvPr>
            <p:ph idx="1"/>
          </p:nvPr>
        </p:nvSpPr>
        <p:spPr/>
        <p:txBody>
          <a:bodyPr/>
          <a:lstStyle/>
          <a:p>
            <a:pPr marL="0" indent="0">
              <a:buNone/>
            </a:pPr>
            <a:endParaRPr lang="de-DE" dirty="0"/>
          </a:p>
        </p:txBody>
      </p:sp>
      <p:sp>
        <p:nvSpPr>
          <p:cNvPr id="4" name="Vertikaler Textplatzhalter 3"/>
          <p:cNvSpPr>
            <a:spLocks noGrp="1"/>
          </p:cNvSpPr>
          <p:nvPr>
            <p:ph type="body" orient="vert" idx="13"/>
          </p:nvPr>
        </p:nvSpPr>
        <p:spPr>
          <a:xfrm>
            <a:off x="10679571" y="0"/>
            <a:ext cx="1296423" cy="358305"/>
          </a:xfrm>
        </p:spPr>
        <p:txBody>
          <a:bodyPr/>
          <a:lstStyle/>
          <a:p>
            <a:r>
              <a:rPr lang="de-DE" dirty="0"/>
              <a:t>Fall 4</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12</a:t>
            </a:fld>
            <a:endParaRPr lang="de-DE" dirty="0"/>
          </a:p>
        </p:txBody>
      </p:sp>
      <p:pic>
        <p:nvPicPr>
          <p:cNvPr id="8" name="Grafik 7"/>
          <p:cNvPicPr>
            <a:picLocks noChangeAspect="1"/>
          </p:cNvPicPr>
          <p:nvPr/>
        </p:nvPicPr>
        <p:blipFill>
          <a:blip r:embed="rId2"/>
          <a:stretch>
            <a:fillRect/>
          </a:stretch>
        </p:blipFill>
        <p:spPr>
          <a:xfrm>
            <a:off x="472222" y="1775294"/>
            <a:ext cx="4568408" cy="3953749"/>
          </a:xfrm>
          <a:prstGeom prst="rect">
            <a:avLst/>
          </a:prstGeom>
        </p:spPr>
      </p:pic>
      <p:pic>
        <p:nvPicPr>
          <p:cNvPr id="9" name="Grafik 8"/>
          <p:cNvPicPr>
            <a:picLocks noChangeAspect="1"/>
          </p:cNvPicPr>
          <p:nvPr/>
        </p:nvPicPr>
        <p:blipFill>
          <a:blip r:embed="rId3"/>
          <a:stretch>
            <a:fillRect/>
          </a:stretch>
        </p:blipFill>
        <p:spPr>
          <a:xfrm>
            <a:off x="5300082" y="618285"/>
            <a:ext cx="5742930" cy="5401524"/>
          </a:xfrm>
          <a:prstGeom prst="rect">
            <a:avLst/>
          </a:prstGeom>
        </p:spPr>
      </p:pic>
    </p:spTree>
    <p:extLst>
      <p:ext uri="{BB962C8B-B14F-4D97-AF65-F5344CB8AC3E}">
        <p14:creationId xmlns:p14="http://schemas.microsoft.com/office/powerpoint/2010/main" val="587684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CERAD-Plus</a:t>
            </a:r>
          </a:p>
        </p:txBody>
      </p:sp>
      <p:pic>
        <p:nvPicPr>
          <p:cNvPr id="9" name="Inhaltsplatzhalter 8"/>
          <p:cNvPicPr>
            <a:picLocks noGrp="1" noChangeAspect="1"/>
          </p:cNvPicPr>
          <p:nvPr>
            <p:ph idx="1"/>
          </p:nvPr>
        </p:nvPicPr>
        <p:blipFill>
          <a:blip r:embed="rId2"/>
          <a:stretch>
            <a:fillRect/>
          </a:stretch>
        </p:blipFill>
        <p:spPr>
          <a:xfrm>
            <a:off x="5928625" y="2139637"/>
            <a:ext cx="5931922" cy="3225064"/>
          </a:xfrm>
          <a:prstGeom prst="rect">
            <a:avLst/>
          </a:prstGeom>
        </p:spPr>
      </p:pic>
      <p:sp>
        <p:nvSpPr>
          <p:cNvPr id="4" name="Vertikaler Textplatzhalter 3"/>
          <p:cNvSpPr>
            <a:spLocks noGrp="1"/>
          </p:cNvSpPr>
          <p:nvPr>
            <p:ph type="body" orient="vert" idx="13"/>
          </p:nvPr>
        </p:nvSpPr>
        <p:spPr>
          <a:xfrm>
            <a:off x="10679571" y="0"/>
            <a:ext cx="1296423" cy="358305"/>
          </a:xfrm>
        </p:spPr>
        <p:txBody>
          <a:bodyPr/>
          <a:lstStyle/>
          <a:p>
            <a:r>
              <a:rPr lang="de-DE" dirty="0"/>
              <a:t>Fall 4</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a:p>
            <a:endParaRPr lang="de-DE" dirty="0"/>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13</a:t>
            </a:fld>
            <a:endParaRPr lang="de-DE" dirty="0"/>
          </a:p>
        </p:txBody>
      </p:sp>
      <p:pic>
        <p:nvPicPr>
          <p:cNvPr id="8" name="Grafik 7"/>
          <p:cNvPicPr>
            <a:picLocks noChangeAspect="1"/>
          </p:cNvPicPr>
          <p:nvPr/>
        </p:nvPicPr>
        <p:blipFill>
          <a:blip r:embed="rId3"/>
          <a:stretch>
            <a:fillRect/>
          </a:stretch>
        </p:blipFill>
        <p:spPr>
          <a:xfrm>
            <a:off x="731836" y="1222578"/>
            <a:ext cx="5353564" cy="4832371"/>
          </a:xfrm>
          <a:prstGeom prst="rect">
            <a:avLst/>
          </a:prstGeom>
        </p:spPr>
      </p:pic>
    </p:spTree>
    <p:extLst>
      <p:ext uri="{BB962C8B-B14F-4D97-AF65-F5344CB8AC3E}">
        <p14:creationId xmlns:p14="http://schemas.microsoft.com/office/powerpoint/2010/main" val="238950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Liquordiagnostik</a:t>
            </a:r>
          </a:p>
        </p:txBody>
      </p:sp>
      <p:sp>
        <p:nvSpPr>
          <p:cNvPr id="3" name="Inhaltsplatzhalter 2"/>
          <p:cNvSpPr>
            <a:spLocks noGrp="1"/>
          </p:cNvSpPr>
          <p:nvPr>
            <p:ph idx="1"/>
          </p:nvPr>
        </p:nvSpPr>
        <p:spPr/>
        <p:txBody>
          <a:bodyPr/>
          <a:lstStyle/>
          <a:p>
            <a:pPr marL="0" indent="0">
              <a:buNone/>
            </a:pPr>
            <a:r>
              <a:rPr lang="de-DE" dirty="0"/>
              <a:t>						ABER:</a:t>
            </a:r>
          </a:p>
        </p:txBody>
      </p:sp>
      <p:sp>
        <p:nvSpPr>
          <p:cNvPr id="4" name="Vertikaler Textplatzhalter 3"/>
          <p:cNvSpPr>
            <a:spLocks noGrp="1"/>
          </p:cNvSpPr>
          <p:nvPr>
            <p:ph type="body" orient="vert" idx="13"/>
          </p:nvPr>
        </p:nvSpPr>
        <p:spPr>
          <a:xfrm>
            <a:off x="10679571" y="0"/>
            <a:ext cx="1296423" cy="358305"/>
          </a:xfrm>
        </p:spPr>
        <p:txBody>
          <a:bodyPr/>
          <a:lstStyle/>
          <a:p>
            <a:r>
              <a:rPr lang="de-DE" dirty="0"/>
              <a:t>Fall 4</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14</a:t>
            </a:fld>
            <a:endParaRPr lang="de-DE" dirty="0"/>
          </a:p>
        </p:txBody>
      </p:sp>
      <p:pic>
        <p:nvPicPr>
          <p:cNvPr id="9" name="Grafik 8"/>
          <p:cNvPicPr>
            <a:picLocks noChangeAspect="1"/>
          </p:cNvPicPr>
          <p:nvPr/>
        </p:nvPicPr>
        <p:blipFill>
          <a:blip r:embed="rId2"/>
          <a:stretch>
            <a:fillRect/>
          </a:stretch>
        </p:blipFill>
        <p:spPr>
          <a:xfrm>
            <a:off x="731674" y="1746480"/>
            <a:ext cx="4640998" cy="4352799"/>
          </a:xfrm>
          <a:prstGeom prst="rect">
            <a:avLst/>
          </a:prstGeom>
        </p:spPr>
      </p:pic>
      <p:pic>
        <p:nvPicPr>
          <p:cNvPr id="10" name="Grafik 9"/>
          <p:cNvPicPr>
            <a:picLocks noChangeAspect="1"/>
          </p:cNvPicPr>
          <p:nvPr/>
        </p:nvPicPr>
        <p:blipFill>
          <a:blip r:embed="rId3"/>
          <a:stretch>
            <a:fillRect/>
          </a:stretch>
        </p:blipFill>
        <p:spPr>
          <a:xfrm>
            <a:off x="6230489" y="1748970"/>
            <a:ext cx="4136521" cy="4289726"/>
          </a:xfrm>
          <a:prstGeom prst="rect">
            <a:avLst/>
          </a:prstGeom>
        </p:spPr>
      </p:pic>
    </p:spTree>
    <p:extLst>
      <p:ext uri="{BB962C8B-B14F-4D97-AF65-F5344CB8AC3E}">
        <p14:creationId xmlns:p14="http://schemas.microsoft.com/office/powerpoint/2010/main" val="82517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Diagnose und Therapie</a:t>
            </a:r>
          </a:p>
        </p:txBody>
      </p:sp>
      <p:sp>
        <p:nvSpPr>
          <p:cNvPr id="3" name="Inhaltsplatzhalter 2"/>
          <p:cNvSpPr>
            <a:spLocks noGrp="1"/>
          </p:cNvSpPr>
          <p:nvPr>
            <p:ph idx="1"/>
          </p:nvPr>
        </p:nvSpPr>
        <p:spPr/>
        <p:txBody>
          <a:bodyPr/>
          <a:lstStyle/>
          <a:p>
            <a:r>
              <a:rPr lang="de-DE" dirty="0"/>
              <a:t>Wie heißt Ihre Diagnose?</a:t>
            </a:r>
          </a:p>
          <a:p>
            <a:r>
              <a:rPr lang="de-DE" dirty="0"/>
              <a:t>Welche Therapie leiten Sie ein?</a:t>
            </a:r>
          </a:p>
          <a:p>
            <a:r>
              <a:rPr lang="de-DE" dirty="0"/>
              <a:t>Welche zusätzlichen Maßnahmen müssen getroffen werden?</a:t>
            </a:r>
          </a:p>
        </p:txBody>
      </p:sp>
      <p:sp>
        <p:nvSpPr>
          <p:cNvPr id="4" name="Vertikaler Textplatzhalter 3"/>
          <p:cNvSpPr>
            <a:spLocks noGrp="1"/>
          </p:cNvSpPr>
          <p:nvPr>
            <p:ph type="body" orient="vert" idx="13"/>
          </p:nvPr>
        </p:nvSpPr>
        <p:spPr>
          <a:xfrm>
            <a:off x="10679571" y="0"/>
            <a:ext cx="1296423" cy="358305"/>
          </a:xfrm>
        </p:spPr>
        <p:txBody>
          <a:bodyPr/>
          <a:lstStyle/>
          <a:p>
            <a:r>
              <a:rPr lang="de-DE" dirty="0"/>
              <a:t>Fall 4</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15</a:t>
            </a:fld>
            <a:endParaRPr lang="de-DE" dirty="0"/>
          </a:p>
        </p:txBody>
      </p:sp>
    </p:spTree>
    <p:extLst>
      <p:ext uri="{BB962C8B-B14F-4D97-AF65-F5344CB8AC3E}">
        <p14:creationId xmlns:p14="http://schemas.microsoft.com/office/powerpoint/2010/main" val="2411425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Fall 1: Alzheimer-Biomarker bei vergesslichem älterem Patienten</a:t>
            </a:r>
          </a:p>
        </p:txBody>
      </p:sp>
      <p:sp>
        <p:nvSpPr>
          <p:cNvPr id="3" name="Inhaltsplatzhalter 2"/>
          <p:cNvSpPr>
            <a:spLocks noGrp="1"/>
          </p:cNvSpPr>
          <p:nvPr>
            <p:ph idx="1"/>
          </p:nvPr>
        </p:nvSpPr>
        <p:spPr/>
        <p:txBody>
          <a:bodyPr/>
          <a:lstStyle/>
          <a:p>
            <a:pPr marL="0" indent="0">
              <a:buNone/>
            </a:pPr>
            <a:r>
              <a:rPr lang="de-DE" dirty="0"/>
              <a:t>Es stellt sich ein 84-jähriger berenteter Anwalt bei Ihnen vor, der über eine zunehmende Vergesslichkeit seit etwa zwei Jahren berichtet. Seine ebenfalls anwesende Ehefrau bestätigt seinen Eindruck. Der Patient kann sich zunehmend schlecht Termine merken, verlegt Brille und Schlüssel und vergisst häufig Namen von Bekannten. Ansonsten ist er in seinen normalen Alltagsaktivitäten nicht eingeschränkt. Das Ehepaar macht sich Sorgen, dass eine Alzheimer-Krankheit vorliegen könnte und wünscht eine umfassende Diagnostik. Sie erklären sich dazu bereit und es ergeben sich die folgenden Befunde:</a:t>
            </a:r>
          </a:p>
          <a:p>
            <a:pPr marL="0" indent="0">
              <a:buNone/>
            </a:pPr>
            <a:endParaRPr lang="de-DE" dirty="0"/>
          </a:p>
          <a:p>
            <a:endParaRPr lang="de-DE" dirty="0"/>
          </a:p>
        </p:txBody>
      </p:sp>
      <p:sp>
        <p:nvSpPr>
          <p:cNvPr id="4" name="Vertikaler Textplatzhalter 3"/>
          <p:cNvSpPr>
            <a:spLocks noGrp="1"/>
          </p:cNvSpPr>
          <p:nvPr>
            <p:ph type="body" orient="vert" idx="13"/>
          </p:nvPr>
        </p:nvSpPr>
        <p:spPr>
          <a:xfrm>
            <a:off x="10679571" y="0"/>
            <a:ext cx="1296423" cy="358305"/>
          </a:xfrm>
        </p:spPr>
        <p:txBody>
          <a:bodyPr/>
          <a:lstStyle/>
          <a:p>
            <a:r>
              <a:rPr lang="de-DE" dirty="0"/>
              <a:t>Fall 1</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2</a:t>
            </a:fld>
            <a:endParaRPr lang="de-DE" dirty="0"/>
          </a:p>
        </p:txBody>
      </p:sp>
    </p:spTree>
    <p:extLst>
      <p:ext uri="{BB962C8B-B14F-4D97-AF65-F5344CB8AC3E}">
        <p14:creationId xmlns:p14="http://schemas.microsoft.com/office/powerpoint/2010/main" val="370546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Diagnostik</a:t>
            </a:r>
          </a:p>
        </p:txBody>
      </p:sp>
      <p:sp>
        <p:nvSpPr>
          <p:cNvPr id="3" name="Inhaltsplatzhalter 2"/>
          <p:cNvSpPr>
            <a:spLocks noGrp="1"/>
          </p:cNvSpPr>
          <p:nvPr>
            <p:ph idx="1"/>
          </p:nvPr>
        </p:nvSpPr>
        <p:spPr/>
        <p:txBody>
          <a:bodyPr/>
          <a:lstStyle/>
          <a:p>
            <a:r>
              <a:rPr lang="de-DE" dirty="0"/>
              <a:t>Mini-Mental-Status Test (MMST) 29/30 Punkten</a:t>
            </a:r>
          </a:p>
          <a:p>
            <a:r>
              <a:rPr lang="de-DE" dirty="0"/>
              <a:t>In der cMRT im Wesentlichen unauffälliger Befund, v.a. keine fokale Atrophie, keine ausgeprägte vaskuläre Schädigung</a:t>
            </a:r>
          </a:p>
          <a:p>
            <a:r>
              <a:rPr lang="de-DE" dirty="0"/>
              <a:t>Blut Routinelabor: außer leichtgradigem Vitamin B12 Mangel unauffällig</a:t>
            </a:r>
          </a:p>
          <a:p>
            <a:r>
              <a:rPr lang="de-DE" dirty="0"/>
              <a:t>Liquor Routinelabor: unauffällig</a:t>
            </a:r>
          </a:p>
          <a:p>
            <a:r>
              <a:rPr lang="de-DE" dirty="0"/>
              <a:t>Liquor Speziallabor: Amyloid-beta42 erniedrigt, Amyloid-beta42:40 Ratio erniedrigt, gesamt-tau: unauffällig, phospho-tau181 grenzwertig erhöht</a:t>
            </a:r>
          </a:p>
          <a:p>
            <a:r>
              <a:rPr lang="de-DE" dirty="0"/>
              <a:t>Wie gehen Sie vor:</a:t>
            </a:r>
          </a:p>
          <a:p>
            <a:pPr lvl="1"/>
            <a:r>
              <a:rPr lang="de-DE" dirty="0"/>
              <a:t>Wie wahrscheinlich ist das Vorliegen einer Alzheimer-Krankheit?</a:t>
            </a:r>
          </a:p>
          <a:p>
            <a:pPr lvl="1"/>
            <a:r>
              <a:rPr lang="de-DE" dirty="0"/>
              <a:t>Wie schätzen Sie den Vitamin B12 Mangel ein in Bezug auf die Kognition?</a:t>
            </a:r>
          </a:p>
          <a:p>
            <a:pPr lvl="1"/>
            <a:r>
              <a:rPr lang="de-DE" dirty="0"/>
              <a:t>Über was (und wie) klären Sie den Patienten auf?</a:t>
            </a:r>
          </a:p>
          <a:p>
            <a:pPr lvl="1"/>
            <a:r>
              <a:rPr lang="de-DE" dirty="0"/>
              <a:t>Veranlassen Sie weitere Untersuchungen oder andere Maßnahmen?</a:t>
            </a:r>
          </a:p>
        </p:txBody>
      </p:sp>
      <p:sp>
        <p:nvSpPr>
          <p:cNvPr id="4" name="Vertikaler Textplatzhalter 3"/>
          <p:cNvSpPr>
            <a:spLocks noGrp="1"/>
          </p:cNvSpPr>
          <p:nvPr>
            <p:ph type="body" orient="vert" idx="13"/>
          </p:nvPr>
        </p:nvSpPr>
        <p:spPr>
          <a:xfrm>
            <a:off x="10679571" y="0"/>
            <a:ext cx="1296423" cy="358305"/>
          </a:xfrm>
        </p:spPr>
        <p:txBody>
          <a:bodyPr/>
          <a:lstStyle/>
          <a:p>
            <a:r>
              <a:rPr lang="de-DE" dirty="0"/>
              <a:t>Fall 1</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3</a:t>
            </a:fld>
            <a:endParaRPr lang="de-DE" dirty="0"/>
          </a:p>
        </p:txBody>
      </p:sp>
    </p:spTree>
    <p:extLst>
      <p:ext uri="{BB962C8B-B14F-4D97-AF65-F5344CB8AC3E}">
        <p14:creationId xmlns:p14="http://schemas.microsoft.com/office/powerpoint/2010/main" val="2529497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Fall 2: Genetik bei Alzheimer-Verdacht</a:t>
            </a:r>
          </a:p>
        </p:txBody>
      </p:sp>
      <p:sp>
        <p:nvSpPr>
          <p:cNvPr id="3" name="Inhaltsplatzhalter 2"/>
          <p:cNvSpPr>
            <a:spLocks noGrp="1"/>
          </p:cNvSpPr>
          <p:nvPr>
            <p:ph idx="1"/>
          </p:nvPr>
        </p:nvSpPr>
        <p:spPr/>
        <p:txBody>
          <a:bodyPr/>
          <a:lstStyle/>
          <a:p>
            <a:pPr marL="0" indent="0">
              <a:buNone/>
            </a:pPr>
            <a:r>
              <a:rPr lang="de-DE" dirty="0"/>
              <a:t>Es stellt sich eine 60-jährige Verwaltungsangestellte bei Ihnen vor, die über keine kognitiven Beschwerden berichtet. Da ihr 85-jähriger Vater jedoch kürzlich eine Alzheimer-Diagnose erhalten habe, mache sie sich jetzt Sorgen über ihr eigenes Demenzrisiko. Alzheimer sei doch erblich, meint sie. Die Patientin bittet Sie darum, eine genetische Testung zu veranlassen, um ihr Risiko für eine Demenz zu bestimmen. Vom Hausarzt bringt sie bereits folgende Befunde mit:</a:t>
            </a:r>
          </a:p>
          <a:p>
            <a:endParaRPr lang="de-DE" dirty="0"/>
          </a:p>
        </p:txBody>
      </p:sp>
      <p:sp>
        <p:nvSpPr>
          <p:cNvPr id="4" name="Vertikaler Textplatzhalter 3"/>
          <p:cNvSpPr>
            <a:spLocks noGrp="1"/>
          </p:cNvSpPr>
          <p:nvPr>
            <p:ph type="body" orient="vert" idx="13"/>
          </p:nvPr>
        </p:nvSpPr>
        <p:spPr>
          <a:xfrm>
            <a:off x="10679571" y="0"/>
            <a:ext cx="1296423" cy="358305"/>
          </a:xfrm>
        </p:spPr>
        <p:txBody>
          <a:bodyPr/>
          <a:lstStyle/>
          <a:p>
            <a:r>
              <a:rPr lang="de-DE" dirty="0"/>
              <a:t>Fall 2</a:t>
            </a:r>
          </a:p>
        </p:txBody>
      </p:sp>
      <p:sp>
        <p:nvSpPr>
          <p:cNvPr id="5" name="Datumsplatzhalter 4"/>
          <p:cNvSpPr>
            <a:spLocks noGrp="1"/>
          </p:cNvSpPr>
          <p:nvPr>
            <p:ph type="dt" sz="half" idx="14"/>
          </p:nvPr>
        </p:nvSpPr>
        <p:spPr/>
        <p:txBody>
          <a:bodyPr/>
          <a:lstStyle/>
          <a:p>
            <a:r>
              <a:rPr lang="de-DE" dirty="0"/>
              <a:t>Modul „Demenz"</a:t>
            </a:r>
          </a:p>
          <a:p>
            <a:endParaRPr lang="de-DE" dirty="0"/>
          </a:p>
        </p:txBody>
      </p:sp>
      <p:sp>
        <p:nvSpPr>
          <p:cNvPr id="6" name="Fußzeilenplatzhalter 5"/>
          <p:cNvSpPr>
            <a:spLocks noGrp="1"/>
          </p:cNvSpPr>
          <p:nvPr>
            <p:ph type="ftr" sz="quarter" idx="15"/>
          </p:nvPr>
        </p:nvSpPr>
        <p:spPr/>
        <p:txBody>
          <a:bodyPr/>
          <a:lstStyle/>
          <a:p>
            <a:r>
              <a:rPr lang="de-DE" dirty="0"/>
              <a:t>Handbuch Qualitätszirkel</a:t>
            </a:r>
          </a:p>
          <a:p>
            <a:endParaRPr lang="de-DE" dirty="0"/>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4</a:t>
            </a:fld>
            <a:endParaRPr lang="de-DE" dirty="0"/>
          </a:p>
        </p:txBody>
      </p:sp>
    </p:spTree>
    <p:extLst>
      <p:ext uri="{BB962C8B-B14F-4D97-AF65-F5344CB8AC3E}">
        <p14:creationId xmlns:p14="http://schemas.microsoft.com/office/powerpoint/2010/main" val="40774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Befunde</a:t>
            </a:r>
          </a:p>
        </p:txBody>
      </p:sp>
      <p:sp>
        <p:nvSpPr>
          <p:cNvPr id="3" name="Inhaltsplatzhalter 2"/>
          <p:cNvSpPr>
            <a:spLocks noGrp="1"/>
          </p:cNvSpPr>
          <p:nvPr>
            <p:ph idx="1"/>
          </p:nvPr>
        </p:nvSpPr>
        <p:spPr>
          <a:xfrm>
            <a:off x="731674" y="1369379"/>
            <a:ext cx="10728325" cy="4308469"/>
          </a:xfrm>
        </p:spPr>
        <p:txBody>
          <a:bodyPr/>
          <a:lstStyle/>
          <a:p>
            <a:r>
              <a:rPr lang="de-DE" dirty="0"/>
              <a:t>Uhrentest unauffällig (Punktwert 1 auf der Shulman-Schulnotenskala)</a:t>
            </a:r>
          </a:p>
          <a:p>
            <a:r>
              <a:rPr lang="de-DE" dirty="0"/>
              <a:t>cCT ohne wesentliche Auffälligkeiten, insbesondere keine Zeichen für Atrophie oder ausgeprägte vaskuläre Schädigung</a:t>
            </a:r>
          </a:p>
          <a:p>
            <a:r>
              <a:rPr lang="de-DE" dirty="0"/>
              <a:t>Spontanblutdruck 155/85 mmHg</a:t>
            </a:r>
          </a:p>
          <a:p>
            <a:r>
              <a:rPr lang="de-DE" dirty="0"/>
              <a:t>Blut Routinelabor: kompensierte Hypothyreose, leichtgradige Anämie, sonst unauffällig</a:t>
            </a:r>
          </a:p>
          <a:p>
            <a:r>
              <a:rPr lang="de-DE" dirty="0"/>
              <a:t>Wie gehen Sie vor?</a:t>
            </a:r>
          </a:p>
          <a:p>
            <a:pPr lvl="1"/>
            <a:r>
              <a:rPr lang="de-DE" dirty="0"/>
              <a:t>Welche Fragen stellen Sie der Patienten, um die Notwendigkeit einer genetischen Testung abzuschätzen?</a:t>
            </a:r>
          </a:p>
          <a:p>
            <a:pPr lvl="1"/>
            <a:r>
              <a:rPr lang="de-DE" dirty="0"/>
              <a:t>Wie schätzen Sie das genetische Risiko für eine Demenz insgesamt ein und wie erklären Sie das der Patientin?</a:t>
            </a:r>
          </a:p>
          <a:p>
            <a:pPr lvl="1"/>
            <a:r>
              <a:rPr lang="de-DE" dirty="0"/>
              <a:t>Empfehlen Sie eine genetische Untersuchung, wenn eine monogenetische Ursache eher unwahrscheinlich ist?</a:t>
            </a:r>
          </a:p>
          <a:p>
            <a:endParaRPr lang="de-DE" dirty="0"/>
          </a:p>
        </p:txBody>
      </p:sp>
      <p:sp>
        <p:nvSpPr>
          <p:cNvPr id="4" name="Vertikaler Textplatzhalter 3"/>
          <p:cNvSpPr>
            <a:spLocks noGrp="1"/>
          </p:cNvSpPr>
          <p:nvPr>
            <p:ph type="body" orient="vert" idx="13"/>
          </p:nvPr>
        </p:nvSpPr>
        <p:spPr>
          <a:xfrm>
            <a:off x="10679571" y="0"/>
            <a:ext cx="1296423" cy="358305"/>
          </a:xfrm>
        </p:spPr>
        <p:txBody>
          <a:bodyPr/>
          <a:lstStyle/>
          <a:p>
            <a:r>
              <a:rPr lang="de-DE" dirty="0"/>
              <a:t>Fall 2</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5</a:t>
            </a:fld>
            <a:endParaRPr lang="de-DE" dirty="0"/>
          </a:p>
        </p:txBody>
      </p:sp>
    </p:spTree>
    <p:extLst>
      <p:ext uri="{BB962C8B-B14F-4D97-AF65-F5344CB8AC3E}">
        <p14:creationId xmlns:p14="http://schemas.microsoft.com/office/powerpoint/2010/main" val="3881799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Fall 3: Motorische Symptome bei Demenzverdacht</a:t>
            </a:r>
            <a:br>
              <a:rPr lang="de-DE" dirty="0"/>
            </a:br>
            <a:endParaRPr lang="de-DE" dirty="0"/>
          </a:p>
        </p:txBody>
      </p:sp>
      <p:sp>
        <p:nvSpPr>
          <p:cNvPr id="3" name="Inhaltsplatzhalter 2"/>
          <p:cNvSpPr>
            <a:spLocks noGrp="1"/>
          </p:cNvSpPr>
          <p:nvPr>
            <p:ph idx="1"/>
          </p:nvPr>
        </p:nvSpPr>
        <p:spPr/>
        <p:txBody>
          <a:bodyPr/>
          <a:lstStyle/>
          <a:p>
            <a:pPr marL="0" indent="0">
              <a:buNone/>
            </a:pPr>
            <a:r>
              <a:rPr lang="de-DE" dirty="0"/>
              <a:t>Es stellt sich eine 73-jährige Patienten vor, die in den letzten 2 Jahren zunehmend unter einer Beeinträchtigung des Kurzzeitgedächtnisses leidet, auch das Gehen werde kleinschrittiger. </a:t>
            </a:r>
          </a:p>
          <a:p>
            <a:pPr lvl="0"/>
            <a:r>
              <a:rPr lang="de-DE" dirty="0"/>
              <a:t>in Untersuchung psychomotorisch verlangsamt</a:t>
            </a:r>
          </a:p>
          <a:p>
            <a:pPr lvl="0"/>
            <a:r>
              <a:rPr lang="de-DE" dirty="0"/>
              <a:t>Störung von Kurz- aber auch Langzeitgedächtnis ohne Versuch, dies zu überdecken</a:t>
            </a:r>
          </a:p>
          <a:p>
            <a:pPr lvl="0"/>
            <a:r>
              <a:rPr lang="de-DE" dirty="0"/>
              <a:t>neurologisch unauffälliger HN-Status, insbesondere keine Blickparese</a:t>
            </a:r>
          </a:p>
          <a:p>
            <a:pPr lvl="0"/>
            <a:r>
              <a:rPr lang="de-DE" dirty="0"/>
              <a:t>Gangbild kleinschrittig schlurfend, unsicher, breite Spur. Posturale Instabilität. Beineigenreflexe erloschen, Babinski links pathologisch. Keine Paresen, keine Tonusanomalien. Pallanästhesie bimalleolär. </a:t>
            </a:r>
          </a:p>
          <a:p>
            <a:pPr lvl="1"/>
            <a:r>
              <a:rPr lang="de-DE" dirty="0"/>
              <a:t>Welche zusätzlichen Informationen wären hilfreich?</a:t>
            </a:r>
          </a:p>
          <a:p>
            <a:pPr lvl="1"/>
            <a:r>
              <a:rPr lang="de-DE" dirty="0"/>
              <a:t>Wie gehen Sie weiter vor?</a:t>
            </a:r>
          </a:p>
          <a:p>
            <a:endParaRPr lang="de-DE" dirty="0"/>
          </a:p>
        </p:txBody>
      </p:sp>
      <p:sp>
        <p:nvSpPr>
          <p:cNvPr id="4" name="Vertikaler Textplatzhalter 3"/>
          <p:cNvSpPr>
            <a:spLocks noGrp="1"/>
          </p:cNvSpPr>
          <p:nvPr>
            <p:ph type="body" orient="vert" idx="13"/>
          </p:nvPr>
        </p:nvSpPr>
        <p:spPr>
          <a:xfrm>
            <a:off x="10679571" y="0"/>
            <a:ext cx="1296423" cy="358305"/>
          </a:xfrm>
        </p:spPr>
        <p:txBody>
          <a:bodyPr/>
          <a:lstStyle/>
          <a:p>
            <a:r>
              <a:rPr lang="de-DE" dirty="0"/>
              <a:t>Fall 3</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6</a:t>
            </a:fld>
            <a:endParaRPr lang="de-DE" dirty="0"/>
          </a:p>
        </p:txBody>
      </p:sp>
    </p:spTree>
    <p:extLst>
      <p:ext uri="{BB962C8B-B14F-4D97-AF65-F5344CB8AC3E}">
        <p14:creationId xmlns:p14="http://schemas.microsoft.com/office/powerpoint/2010/main" val="337653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Diagnostik</a:t>
            </a:r>
          </a:p>
        </p:txBody>
      </p:sp>
      <p:sp>
        <p:nvSpPr>
          <p:cNvPr id="3" name="Inhaltsplatzhalter 2"/>
          <p:cNvSpPr>
            <a:spLocks noGrp="1"/>
          </p:cNvSpPr>
          <p:nvPr>
            <p:ph idx="1"/>
          </p:nvPr>
        </p:nvSpPr>
        <p:spPr>
          <a:xfrm>
            <a:off x="731675" y="1449389"/>
            <a:ext cx="5063336" cy="4308469"/>
          </a:xfrm>
        </p:spPr>
        <p:txBody>
          <a:bodyPr/>
          <a:lstStyle/>
          <a:p>
            <a:r>
              <a:rPr lang="de-DE" dirty="0"/>
              <a:t>Routine-Labor unauffällig</a:t>
            </a:r>
          </a:p>
          <a:p>
            <a:r>
              <a:rPr lang="de-DE" dirty="0"/>
              <a:t>B12 342 ng/ml</a:t>
            </a:r>
          </a:p>
          <a:p>
            <a:r>
              <a:rPr lang="de-DE" dirty="0"/>
              <a:t>auf gezieltes Nachfragen imperative Harninkontinenz</a:t>
            </a:r>
          </a:p>
          <a:p>
            <a:r>
              <a:rPr lang="de-DE" dirty="0"/>
              <a:t>im cMRT intern betonte Atrophie ohne Diapedesezeichen</a:t>
            </a:r>
          </a:p>
          <a:p>
            <a:endParaRPr lang="de-DE" dirty="0"/>
          </a:p>
          <a:p>
            <a:pPr marL="0" indent="0">
              <a:buNone/>
            </a:pPr>
            <a:r>
              <a:rPr lang="de-DE" dirty="0"/>
              <a:t>Wie lautet Ihre Verdachtsdiagnose?</a:t>
            </a:r>
          </a:p>
          <a:p>
            <a:pPr marL="0" indent="0">
              <a:buNone/>
            </a:pPr>
            <a:r>
              <a:rPr lang="de-DE" dirty="0"/>
              <a:t>Wie sieht die weitere Diagnostik aus?</a:t>
            </a:r>
          </a:p>
          <a:p>
            <a:endParaRPr lang="de-DE" dirty="0"/>
          </a:p>
        </p:txBody>
      </p:sp>
      <p:sp>
        <p:nvSpPr>
          <p:cNvPr id="4" name="Vertikaler Textplatzhalter 3"/>
          <p:cNvSpPr>
            <a:spLocks noGrp="1"/>
          </p:cNvSpPr>
          <p:nvPr>
            <p:ph type="body" orient="vert" idx="13"/>
          </p:nvPr>
        </p:nvSpPr>
        <p:spPr>
          <a:xfrm>
            <a:off x="10679571" y="0"/>
            <a:ext cx="1296423" cy="358305"/>
          </a:xfrm>
        </p:spPr>
        <p:txBody>
          <a:bodyPr/>
          <a:lstStyle/>
          <a:p>
            <a:r>
              <a:rPr lang="de-DE" dirty="0"/>
              <a:t>Fall 3</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7</a:t>
            </a:fld>
            <a:endParaRPr lang="de-DE" dirty="0"/>
          </a:p>
        </p:txBody>
      </p:sp>
      <p:pic>
        <p:nvPicPr>
          <p:cNvPr id="8" name="Grafik 7"/>
          <p:cNvPicPr>
            <a:picLocks noChangeAspect="1"/>
          </p:cNvPicPr>
          <p:nvPr/>
        </p:nvPicPr>
        <p:blipFill>
          <a:blip r:embed="rId2"/>
          <a:stretch>
            <a:fillRect/>
          </a:stretch>
        </p:blipFill>
        <p:spPr>
          <a:xfrm>
            <a:off x="6640381" y="1329819"/>
            <a:ext cx="4442142" cy="4428039"/>
          </a:xfrm>
          <a:prstGeom prst="rect">
            <a:avLst/>
          </a:prstGeom>
        </p:spPr>
      </p:pic>
    </p:spTree>
    <p:extLst>
      <p:ext uri="{BB962C8B-B14F-4D97-AF65-F5344CB8AC3E}">
        <p14:creationId xmlns:p14="http://schemas.microsoft.com/office/powerpoint/2010/main" val="399503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Entlastungspunktion I</a:t>
            </a:r>
          </a:p>
        </p:txBody>
      </p:sp>
      <p:sp>
        <p:nvSpPr>
          <p:cNvPr id="3" name="Inhaltsplatzhalter 2"/>
          <p:cNvSpPr>
            <a:spLocks noGrp="1"/>
          </p:cNvSpPr>
          <p:nvPr>
            <p:ph idx="1"/>
          </p:nvPr>
        </p:nvSpPr>
        <p:spPr>
          <a:xfrm>
            <a:off x="731675" y="1449389"/>
            <a:ext cx="5154776" cy="4308469"/>
          </a:xfrm>
        </p:spPr>
        <p:txBody>
          <a:bodyPr/>
          <a:lstStyle/>
          <a:p>
            <a:r>
              <a:rPr lang="de-DE" dirty="0"/>
              <a:t>Verbesserung im Nürnberger Altersinventar:</a:t>
            </a:r>
          </a:p>
          <a:p>
            <a:pPr lvl="1"/>
            <a:r>
              <a:rPr lang="de-DE" dirty="0"/>
              <a:t>ZVT von PR 5 auf 18</a:t>
            </a:r>
          </a:p>
          <a:p>
            <a:pPr lvl="1"/>
            <a:r>
              <a:rPr lang="de-DE" dirty="0"/>
              <a:t>LT von PR 27 auf 53</a:t>
            </a:r>
          </a:p>
          <a:p>
            <a:pPr lvl="1"/>
            <a:r>
              <a:rPr lang="de-DE" dirty="0"/>
              <a:t>ZN von PR 3 auf 31</a:t>
            </a:r>
          </a:p>
          <a:p>
            <a:pPr lvl="1"/>
            <a:r>
              <a:rPr lang="de-DE" dirty="0"/>
              <a:t>BT von PR 8 auf 60</a:t>
            </a:r>
          </a:p>
          <a:p>
            <a:endParaRPr lang="de-DE" sz="2400" dirty="0"/>
          </a:p>
          <a:p>
            <a:pPr marL="0" indent="0">
              <a:buNone/>
            </a:pPr>
            <a:endParaRPr lang="de-DE" sz="1600" dirty="0"/>
          </a:p>
          <a:p>
            <a:pPr marL="0" indent="0">
              <a:buNone/>
            </a:pPr>
            <a:endParaRPr lang="de-DE" sz="1600" dirty="0"/>
          </a:p>
          <a:p>
            <a:pPr marL="0" indent="0">
              <a:buNone/>
            </a:pPr>
            <a:endParaRPr lang="de-DE" sz="1600" dirty="0"/>
          </a:p>
          <a:p>
            <a:pPr marL="0" indent="0">
              <a:buNone/>
            </a:pPr>
            <a:r>
              <a:rPr lang="de-DE" sz="1600" dirty="0"/>
              <a:t>ZVT = Zahlenverbindungstest</a:t>
            </a:r>
          </a:p>
          <a:p>
            <a:pPr marL="0" indent="0">
              <a:buNone/>
            </a:pPr>
            <a:r>
              <a:rPr lang="de-DE" sz="1600" dirty="0"/>
              <a:t>LT = Labyrinthtest</a:t>
            </a:r>
          </a:p>
          <a:p>
            <a:pPr marL="0" indent="0">
              <a:buNone/>
            </a:pPr>
            <a:r>
              <a:rPr lang="de-DE" sz="1600" dirty="0"/>
              <a:t>ZN = Zahlennachsprechen</a:t>
            </a:r>
          </a:p>
          <a:p>
            <a:pPr marL="0" indent="0">
              <a:buNone/>
            </a:pPr>
            <a:r>
              <a:rPr lang="de-DE" sz="1600" dirty="0"/>
              <a:t>BT = Bildertest</a:t>
            </a:r>
          </a:p>
          <a:p>
            <a:endParaRPr lang="de-DE" dirty="0"/>
          </a:p>
        </p:txBody>
      </p:sp>
      <p:sp>
        <p:nvSpPr>
          <p:cNvPr id="4" name="Vertikaler Textplatzhalter 3"/>
          <p:cNvSpPr>
            <a:spLocks noGrp="1"/>
          </p:cNvSpPr>
          <p:nvPr>
            <p:ph type="body" orient="vert" idx="13"/>
          </p:nvPr>
        </p:nvSpPr>
        <p:spPr>
          <a:xfrm>
            <a:off x="10679571" y="0"/>
            <a:ext cx="1296423" cy="358305"/>
          </a:xfrm>
        </p:spPr>
        <p:txBody>
          <a:bodyPr/>
          <a:lstStyle/>
          <a:p>
            <a:r>
              <a:rPr lang="de-DE" dirty="0"/>
              <a:t>Fall 3</a:t>
            </a:r>
          </a:p>
        </p:txBody>
      </p:sp>
      <p:sp>
        <p:nvSpPr>
          <p:cNvPr id="5" name="Datumsplatzhalter 4"/>
          <p:cNvSpPr>
            <a:spLocks noGrp="1"/>
          </p:cNvSpPr>
          <p:nvPr>
            <p:ph type="dt" sz="half" idx="14"/>
          </p:nvPr>
        </p:nvSpPr>
        <p:spPr/>
        <p:txBody>
          <a:bodyPr/>
          <a:lstStyle/>
          <a:p>
            <a:r>
              <a:rPr lang="de-DE" dirty="0"/>
              <a:t>Modul „Demenz"</a:t>
            </a:r>
          </a:p>
          <a:p>
            <a:endParaRPr lang="de-DE" dirty="0"/>
          </a:p>
          <a:p>
            <a:endParaRPr lang="de-DE" dirty="0"/>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8</a:t>
            </a:fld>
            <a:endParaRPr lang="de-DE" dirty="0"/>
          </a:p>
        </p:txBody>
      </p:sp>
      <p:pic>
        <p:nvPicPr>
          <p:cNvPr id="8" name="Grafik 7"/>
          <p:cNvPicPr>
            <a:picLocks noChangeAspect="1"/>
          </p:cNvPicPr>
          <p:nvPr/>
        </p:nvPicPr>
        <p:blipFill>
          <a:blip r:embed="rId2"/>
          <a:stretch>
            <a:fillRect/>
          </a:stretch>
        </p:blipFill>
        <p:spPr>
          <a:xfrm>
            <a:off x="6215219" y="356244"/>
            <a:ext cx="3952217" cy="5663565"/>
          </a:xfrm>
          <a:prstGeom prst="rect">
            <a:avLst/>
          </a:prstGeom>
          <a:ln>
            <a:solidFill>
              <a:schemeClr val="bg1">
                <a:lumMod val="65000"/>
              </a:schemeClr>
            </a:solidFill>
          </a:ln>
        </p:spPr>
      </p:pic>
    </p:spTree>
    <p:extLst>
      <p:ext uri="{BB962C8B-B14F-4D97-AF65-F5344CB8AC3E}">
        <p14:creationId xmlns:p14="http://schemas.microsoft.com/office/powerpoint/2010/main" val="222203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Entlastungspunktion II</a:t>
            </a:r>
          </a:p>
        </p:txBody>
      </p:sp>
      <p:sp>
        <p:nvSpPr>
          <p:cNvPr id="3" name="Inhaltsplatzhalter 2"/>
          <p:cNvSpPr>
            <a:spLocks noGrp="1"/>
          </p:cNvSpPr>
          <p:nvPr>
            <p:ph idx="1"/>
          </p:nvPr>
        </p:nvSpPr>
        <p:spPr>
          <a:xfrm>
            <a:off x="731675" y="1449389"/>
            <a:ext cx="4297526" cy="4308469"/>
          </a:xfrm>
        </p:spPr>
        <p:txBody>
          <a:bodyPr/>
          <a:lstStyle/>
          <a:p>
            <a:r>
              <a:rPr lang="de-DE" dirty="0"/>
              <a:t>Entlastungspunktion: Verbesserung in Gangprüfung</a:t>
            </a:r>
          </a:p>
          <a:p>
            <a:r>
              <a:rPr lang="de-DE" dirty="0"/>
              <a:t>Wie gehen Sie weiter vor?</a:t>
            </a:r>
          </a:p>
          <a:p>
            <a:pPr lvl="1"/>
            <a:r>
              <a:rPr lang="de-DE" dirty="0"/>
              <a:t>Shuntimplantation vs. quartalsweise Punktionen?</a:t>
            </a:r>
          </a:p>
          <a:p>
            <a:pPr lvl="1"/>
            <a:r>
              <a:rPr lang="de-DE" dirty="0"/>
              <a:t>Verlaufskontrollen?</a:t>
            </a:r>
          </a:p>
          <a:p>
            <a:endParaRPr lang="de-DE" dirty="0"/>
          </a:p>
        </p:txBody>
      </p:sp>
      <p:sp>
        <p:nvSpPr>
          <p:cNvPr id="4" name="Vertikaler Textplatzhalter 3"/>
          <p:cNvSpPr>
            <a:spLocks noGrp="1"/>
          </p:cNvSpPr>
          <p:nvPr>
            <p:ph type="body" orient="vert" idx="13"/>
          </p:nvPr>
        </p:nvSpPr>
        <p:spPr>
          <a:xfrm>
            <a:off x="10679571" y="0"/>
            <a:ext cx="1296423" cy="358305"/>
          </a:xfrm>
        </p:spPr>
        <p:txBody>
          <a:bodyPr/>
          <a:lstStyle/>
          <a:p>
            <a:r>
              <a:rPr lang="de-DE" dirty="0"/>
              <a:t>Fall 3</a:t>
            </a:r>
          </a:p>
        </p:txBody>
      </p:sp>
      <p:sp>
        <p:nvSpPr>
          <p:cNvPr id="5" name="Datumsplatzhalter 4"/>
          <p:cNvSpPr>
            <a:spLocks noGrp="1"/>
          </p:cNvSpPr>
          <p:nvPr>
            <p:ph type="dt" sz="half" idx="14"/>
          </p:nvPr>
        </p:nvSpPr>
        <p:spPr/>
        <p:txBody>
          <a:bodyPr/>
          <a:lstStyle/>
          <a:p>
            <a:r>
              <a:rPr lang="de-DE" dirty="0"/>
              <a:t>Modul „Demenz"</a:t>
            </a:r>
          </a:p>
        </p:txBody>
      </p:sp>
      <p:sp>
        <p:nvSpPr>
          <p:cNvPr id="6" name="Fußzeilenplatzhalter 5"/>
          <p:cNvSpPr>
            <a:spLocks noGrp="1"/>
          </p:cNvSpPr>
          <p:nvPr>
            <p:ph type="ftr" sz="quarter" idx="15"/>
          </p:nvPr>
        </p:nvSpPr>
        <p:spPr/>
        <p:txBody>
          <a:bodyPr/>
          <a:lstStyle/>
          <a:p>
            <a:r>
              <a:rPr lang="de-DE" dirty="0"/>
              <a:t>Handbuch Qualitätszirkel</a:t>
            </a:r>
          </a:p>
        </p:txBody>
      </p:sp>
      <p:sp>
        <p:nvSpPr>
          <p:cNvPr id="7" name="Foliennummernplatzhalter 6"/>
          <p:cNvSpPr>
            <a:spLocks noGrp="1"/>
          </p:cNvSpPr>
          <p:nvPr>
            <p:ph type="sldNum" sz="quarter" idx="16"/>
          </p:nvPr>
        </p:nvSpPr>
        <p:spPr/>
        <p:txBody>
          <a:bodyPr/>
          <a:lstStyle/>
          <a:p>
            <a:r>
              <a:rPr lang="de-DE" dirty="0"/>
              <a:t>Seite </a:t>
            </a:r>
            <a:fld id="{ADD7824D-2DCF-4DDA-BE8D-0B7ABA078092}" type="slidenum">
              <a:rPr lang="de-DE" smtClean="0"/>
              <a:pPr/>
              <a:t>9</a:t>
            </a:fld>
            <a:endParaRPr lang="de-DE" dirty="0"/>
          </a:p>
        </p:txBody>
      </p:sp>
      <p:pic>
        <p:nvPicPr>
          <p:cNvPr id="8" name="Grafik 7"/>
          <p:cNvPicPr>
            <a:picLocks noChangeAspect="1"/>
          </p:cNvPicPr>
          <p:nvPr/>
        </p:nvPicPr>
        <p:blipFill>
          <a:blip r:embed="rId2"/>
          <a:stretch>
            <a:fillRect/>
          </a:stretch>
        </p:blipFill>
        <p:spPr>
          <a:xfrm>
            <a:off x="5029200" y="1051560"/>
            <a:ext cx="6304439" cy="5040246"/>
          </a:xfrm>
          <a:prstGeom prst="rect">
            <a:avLst/>
          </a:prstGeom>
        </p:spPr>
      </p:pic>
    </p:spTree>
    <p:extLst>
      <p:ext uri="{BB962C8B-B14F-4D97-AF65-F5344CB8AC3E}">
        <p14:creationId xmlns:p14="http://schemas.microsoft.com/office/powerpoint/2010/main" val="2522039946"/>
      </p:ext>
    </p:extLst>
  </p:cSld>
  <p:clrMapOvr>
    <a:masterClrMapping/>
  </p:clrMapOvr>
</p:sld>
</file>

<file path=ppt/theme/theme1.xml><?xml version="1.0" encoding="utf-8"?>
<a:theme xmlns:a="http://schemas.openxmlformats.org/drawingml/2006/main" name="PowerPoint Master KBV">
  <a:themeElements>
    <a:clrScheme name="KBV PPT">
      <a:dk1>
        <a:sysClr val="windowText" lastClr="000000"/>
      </a:dk1>
      <a:lt1>
        <a:sysClr val="window" lastClr="FFFFFF"/>
      </a:lt1>
      <a:dk2>
        <a:srgbClr val="C3CED3"/>
      </a:dk2>
      <a:lt2>
        <a:srgbClr val="84013A"/>
      </a:lt2>
      <a:accent1>
        <a:srgbClr val="385C6B"/>
      </a:accent1>
      <a:accent2>
        <a:srgbClr val="C30059"/>
      </a:accent2>
      <a:accent3>
        <a:srgbClr val="E83378"/>
      </a:accent3>
      <a:accent4>
        <a:srgbClr val="5372AB"/>
      </a:accent4>
      <a:accent5>
        <a:srgbClr val="239398"/>
      </a:accent5>
      <a:accent6>
        <a:srgbClr val="65B041"/>
      </a:accent6>
      <a:hlink>
        <a:srgbClr val="000000"/>
      </a:hlink>
      <a:folHlink>
        <a:srgbClr val="000000"/>
      </a:folHlink>
    </a:clrScheme>
    <a:fontScheme name="KBV">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m" id="{06A32E07-E317-4A9A-B142-E807D877E5B4}" vid="{23C47BEE-9C69-46F9-9266-BD57F6762A7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_rels/customUI14.xml.rels><?xml version="1.0" encoding="UTF-8" standalone="yes"?>
<Relationships xmlns="http://schemas.openxmlformats.org/package/2006/relationships"><Relationship Id="Icon_Seitenzahlen" Type="http://schemas.openxmlformats.org/officeDocument/2006/relationships/image" Target="images/Icon_Seitenzahlen.png"/></Relationships>
</file>

<file path=customUI/customUI14.xml><?xml version="1.0" encoding="utf-8"?>
<customUI xmlns="http://schemas.microsoft.com/office/2009/07/customui">
  <ribbon startFromScratch="false">
    <tabs>
      <tab idMso="TabHome">
        <group id="MakroGroup" label="Seitenzahl" insertBeforeMso="GroupClipboard">
          <button id="on" label="Seitenzahlen aktualisieren" image="Icon_Seitenzahlen" size="large" onAction="Seitenanzahl_einblenden"/>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npInfo xmlns="https://www.novapath.de/xmlns">eyJjb250ZW50Ijoie1widmVyc2lvblwiOntcImNvbnRlbnRcIjp7XCJmb3JtYXRcIjo0LFwiYXBwbGljYXRpb25cIjpcIjYuOC41LjE1OTkzXCIsXCJjbGllbnRUeXBlXCI6bnVsbH0sXCJsYXN0VXBkYXRlXCI6MTcxMDk0MDY0NSxcInRlbmFudElkXCI6XCI5RENCMzRBRS1FMEE5LTQxNDQtQkE3NC04QTFCQ0E1QUM5QTVcIixcImNsaWVudElkXCI6XCJwc2ZkNGYzcWYxZ3M0M3ljcjBkNTF3NHY0c3RlczhoOVwifSxcImRvY3VtZW50XCI6e1wiY29udGVudFwiOntcImlkXCI6XCJBVkVSUFZRNkFQUDVQVlAzRVVGNEZGVUlVNVwiLFwicHJldmlvdXNJZFwiOlwiNFVMN1VEMTRQTzRHVjhTWFVaMUFYSUo1VVhcIixcInBhdGhcIjpcImhYS0JIekg4L0dCeTQzYkg0eVFhYm5TUTcrRk5YT0orKzNPWDhacXNtNVRNWXQ3RFBoOW1RYUtQbHhpYnRTK1ZpTGJHM3k5cThnZmtEV1d6aWpYRmd3PT1cIixcImRlbGV0ZUFmdGVyRGF0ZVwiOm51bGwsXCJvcmlnaW5hbEFwcGxpY2F0aW9uXCI6XCJQb3dlclBvaW50XCIsXCJmbGFnc1wiOlswXX0sXCJsYXN0VXBkYXRlXCI6MTcxODk3MTQ4MSxcInRlbmFudElkXCI6XCI5RENCMzRBRS1FMEE5LTQxNDQtQkE3NC04QTFCQ0E1QUM5QTVcIixcImNsaWVudElkXCI6XCJwc2ZkNGYzcWYxZ3M0M3ljcjBkNTF3NHY0c3RlczhoOVwifSxcImNvbmZpZGVudGlhbGl0eVwiOntcImNvbnRlbnRcIjp7XCJ0ZW5hbnRJZFwiOlwiOURDQjM0QUUtRTBBOS00MTQ0LUJBNzQtOEExQkNBNUFDOUE1XCIsXCJyZWZlcmVuY2VJZFwiOlwiNkNBMDE5RUI4RkY5NEEwMzgxNERCNjlBNkZFNTlFODhcIixcImNhdGVnb3J5TmFtZVwiOnt9LFwibmFtZVwiOntcIkRFRkFVTFRcIjpcIsOWZmZlbnRsaWNoXCIsXCJERVwiOlwiw5ZmZmVudGxpY2hcIn0sXCJmbGFnc1wiOltdfSxcImxhc3RVcGRhdGVcIjoxNzEwOTQwNjQ1LFwidGVuYW50SWRcIjpcIjlEQ0IzNEFFLUUwQTktNDE0NC1CQTc0LThBMUJDQTVBQzlBNVwiLFwiY2xpZW50SWRcIjpcInBzZmQ0ZjNxZjFnczQzeWNyMGQ1MXc0djRzdGVzOGg5XCJ9LFwic2VjdXJpdHlcIjp7XCJjb250ZW50XCI6e1wic2V2ZXJpdHlcIjoxMDAwLFwiZGxwSW5mb1wiOlwiXCIsXCJzZWN1cml0eUZsYWdzXCI6W119LFwibGFzdFVwZGF0ZVwiOjE3MTA5NDA2NDUsXCJ0ZW5hbnRJZFwiOlwiOURDQjM0QUUtRTBBOS00MTQ0LUJBNzQtOEExQkNBNUFDOUE1XCIsXCJjbGllbnRJZFwiOlwicHNmZDRmM3FmMWdzNDN5Y3IwZDUxdzR2NHN0ZXM4aDlcIn0sXCJtYXJraW5nXCI6e1wiY29udGVudFwiOntcImNvbG9yXCI6XCIjZmZmZmZmXCJ9LFwibGFzdFVwZGF0ZVwiOjE3MTA5NDA2NDUsXCJ0ZW5hbnRJZFwiOlwiOURDQjM0QUUtRTBBOS00MTQ0LUJBNzQtOEExQkNBNUFDOUE1XCIsXCJjbGllbnRJZFwiOlwicHNmZDRmM3FmMWdzNDN5Y3IwZDUxdzR2NHN0ZXM4aDlcIn19Iiwic2lnbmF0dXJlIjoiMVhGQUdZcWFSblFPSkpPdjJCclRLZEYxd1g5YW5OTHVqb0t5TUMwQzJqZzFRTWVIcktYOXVoUDJNUTdJTGlBeUZYVFAwTXVKTWp1djBYQ2k5RGFTQkE9PSJ9</npInfo>
</file>

<file path=customXml/itemProps1.xml><?xml version="1.0" encoding="utf-8"?>
<ds:datastoreItem xmlns:ds="http://schemas.openxmlformats.org/officeDocument/2006/customXml" ds:itemID="{46A6DA5C-1BDC-4688-B192-13047143B175}">
  <ds:schemaRefs>
    <ds:schemaRef ds:uri="https://www.novapath.de/xmln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940</Words>
  <Application>Microsoft Office PowerPoint</Application>
  <PresentationFormat>Breitbild</PresentationFormat>
  <Paragraphs>142</Paragraphs>
  <Slides>15</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15</vt:i4>
      </vt:variant>
    </vt:vector>
  </HeadingPairs>
  <TitlesOfParts>
    <vt:vector size="18" baseType="lpstr">
      <vt:lpstr>Arial</vt:lpstr>
      <vt:lpstr>Calibri</vt:lpstr>
      <vt:lpstr>PowerPoint Master KBV</vt:lpstr>
      <vt:lpstr>  Demenz – Fachärztliche Fallbeispiele</vt:lpstr>
      <vt:lpstr>Fall 1: Alzheimer-Biomarker bei vergesslichem älterem Patienten</vt:lpstr>
      <vt:lpstr>Diagnostik</vt:lpstr>
      <vt:lpstr>Fall 2: Genetik bei Alzheimer-Verdacht</vt:lpstr>
      <vt:lpstr>Befunde</vt:lpstr>
      <vt:lpstr>Fall 3: Motorische Symptome bei Demenzverdacht </vt:lpstr>
      <vt:lpstr>Diagnostik</vt:lpstr>
      <vt:lpstr>Entlastungspunktion I</vt:lpstr>
      <vt:lpstr>Entlastungspunktion II</vt:lpstr>
      <vt:lpstr>Fall 4: Diagnosestellung bei fehlender Eigenanamnese</vt:lpstr>
      <vt:lpstr>Fall 4: cMRT</vt:lpstr>
      <vt:lpstr>Screening</vt:lpstr>
      <vt:lpstr>CERAD-Plus</vt:lpstr>
      <vt:lpstr>Liquordiagnostik</vt:lpstr>
      <vt:lpstr>Diagnose und Therapie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Demenz – Fallbeispiele</dc:title>
  <dc:creator>KBV</dc:creator>
  <cp:lastModifiedBy>Reick, Tanja (KBV)</cp:lastModifiedBy>
  <cp:revision>40</cp:revision>
  <cp:lastPrinted>2022-01-19T12:00:10Z</cp:lastPrinted>
  <dcterms:created xsi:type="dcterms:W3CDTF">2022-01-19T07:43:21Z</dcterms:created>
  <dcterms:modified xsi:type="dcterms:W3CDTF">2024-07-09T11:32:05Z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lassifizierung">
    <vt:lpwstr>Öffentlich</vt:lpwstr>
  </property>
  <property fmtid="{D5CDD505-2E9C-101B-9397-08002B2CF9AE}" pid="3" name="Klassifizierungs-Id">
    <vt:lpwstr>6CA019EB8FF94A03814DB69A6FE59E88</vt:lpwstr>
  </property>
  <property fmtid="{D5CDD505-2E9C-101B-9397-08002B2CF9AE}" pid="4" name="Klassifizierungs-Datum">
    <vt:lpwstr>03/20/2024 13:17:25</vt:lpwstr>
  </property>
  <property fmtid="{D5CDD505-2E9C-101B-9397-08002B2CF9AE}" pid="5" name="NovaPath-SeverityName">
    <vt:lpwstr>Ohne</vt:lpwstr>
  </property>
  <property fmtid="{D5CDD505-2E9C-101B-9397-08002B2CF9AE}" pid="6" name="NovaPath-SeverityLevel">
    <vt:lpwstr>1000</vt:lpwstr>
  </property>
  <property fmtid="{D5CDD505-2E9C-101B-9397-08002B2CF9AE}" pid="7" name="Dokumenten-ID">
    <vt:lpwstr>AVERPVQ6APP5PVP3EUF4FFUIU5</vt:lpwstr>
  </property>
  <property fmtid="{D5CDD505-2E9C-101B-9397-08002B2CF9AE}" pid="8" name="NovaPath-Version">
    <vt:lpwstr>6.8.5.15993</vt:lpwstr>
  </property>
</Properties>
</file>