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60a1fc4d8e93496c" Type="http://schemas.microsoft.com/office/2007/relationships/ui/extensibility" Target="customUI/customUI14.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9"/>
  </p:notesMasterIdLst>
  <p:handoutMasterIdLst>
    <p:handoutMasterId r:id="rId20"/>
  </p:handoutMasterIdLst>
  <p:sldIdLst>
    <p:sldId id="302" r:id="rId3"/>
    <p:sldId id="292" r:id="rId4"/>
    <p:sldId id="293" r:id="rId5"/>
    <p:sldId id="294" r:id="rId6"/>
    <p:sldId id="295" r:id="rId7"/>
    <p:sldId id="296" r:id="rId8"/>
    <p:sldId id="297" r:id="rId9"/>
    <p:sldId id="298" r:id="rId10"/>
    <p:sldId id="299" r:id="rId11"/>
    <p:sldId id="300" r:id="rId12"/>
    <p:sldId id="301" r:id="rId13"/>
    <p:sldId id="303" r:id="rId14"/>
    <p:sldId id="309" r:id="rId15"/>
    <p:sldId id="308" r:id="rId16"/>
    <p:sldId id="310" r:id="rId17"/>
    <p:sldId id="311" r:id="rId18"/>
  </p:sldIdLst>
  <p:sldSz cx="12192000" cy="6858000"/>
  <p:notesSz cx="7010400" cy="92964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C5A25593-3F39-451F-89B6-4B3E41E7CD4F}">
          <p14:sldIdLst>
            <p14:sldId id="302"/>
            <p14:sldId id="292"/>
            <p14:sldId id="293"/>
            <p14:sldId id="294"/>
            <p14:sldId id="295"/>
            <p14:sldId id="296"/>
            <p14:sldId id="297"/>
            <p14:sldId id="298"/>
            <p14:sldId id="299"/>
            <p14:sldId id="300"/>
            <p14:sldId id="301"/>
            <p14:sldId id="303"/>
            <p14:sldId id="309"/>
            <p14:sldId id="308"/>
            <p14:sldId id="310"/>
            <p14:sldId id="311"/>
          </p14:sldIdLst>
        </p14:section>
        <p14:section name="Beispielfolien" id="{F5F54203-DA94-466E-BC3C-62FAC6014E4E}">
          <p14:sldIdLst/>
        </p14:section>
      </p14:sectionLst>
    </p:ext>
    <p:ext uri="{EFAFB233-063F-42B5-8137-9DF3F51BA10A}">
      <p15:sldGuideLst xmlns:p15="http://schemas.microsoft.com/office/powerpoint/2012/main">
        <p15:guide id="1" orient="horz" pos="498" userDrawn="1">
          <p15:clr>
            <a:srgbClr val="A4A3A4"/>
          </p15:clr>
        </p15:guide>
        <p15:guide id="2" pos="461" userDrawn="1">
          <p15:clr>
            <a:srgbClr val="A4A3A4"/>
          </p15:clr>
        </p15:guide>
        <p15:guide id="3" pos="7219" userDrawn="1">
          <p15:clr>
            <a:srgbClr val="A4A3A4"/>
          </p15:clr>
        </p15:guide>
        <p15:guide id="4" orient="horz" pos="913" userDrawn="1">
          <p15:clr>
            <a:srgbClr val="A4A3A4"/>
          </p15:clr>
        </p15:guide>
        <p15:guide id="5" orient="horz" pos="362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BV" initials="Re" lastIdx="1" clrIdx="0">
    <p:extLst>
      <p:ext uri="{19B8F6BF-5375-455C-9EA6-DF929625EA0E}">
        <p15:presenceInfo xmlns:p15="http://schemas.microsoft.com/office/powerpoint/2012/main" userId="KBV" providerId="None"/>
      </p:ext>
    </p:extLst>
  </p:cmAuthor>
  <p:cmAuthor id="2" name="Beate Müller" initials="BM" lastIdx="1" clrIdx="1">
    <p:extLst>
      <p:ext uri="{19B8F6BF-5375-455C-9EA6-DF929625EA0E}">
        <p15:presenceInfo xmlns:p15="http://schemas.microsoft.com/office/powerpoint/2012/main" userId="Beate Müll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040" autoAdjust="0"/>
    <p:restoredTop sz="96699" autoAdjust="0"/>
  </p:normalViewPr>
  <p:slideViewPr>
    <p:cSldViewPr snapToGrid="0" showGuides="1">
      <p:cViewPr varScale="1">
        <p:scale>
          <a:sx n="69" d="100"/>
          <a:sy n="69" d="100"/>
        </p:scale>
        <p:origin x="324" y="72"/>
      </p:cViewPr>
      <p:guideLst>
        <p:guide orient="horz" pos="498"/>
        <p:guide pos="461"/>
        <p:guide pos="7219"/>
        <p:guide orient="horz" pos="913"/>
        <p:guide orient="horz" pos="3627"/>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3038341" cy="465341"/>
          </a:xfrm>
          <a:prstGeom prst="rect">
            <a:avLst/>
          </a:prstGeom>
        </p:spPr>
        <p:txBody>
          <a:bodyPr vert="horz" lIns="93177" tIns="46589" rIns="93177" bIns="46589" rtlCol="0"/>
          <a:lstStyle>
            <a:lvl1pPr algn="l">
              <a:defRPr sz="1200"/>
            </a:lvl1pPr>
          </a:lstStyle>
          <a:p>
            <a:endParaRPr lang="de-DE" dirty="0"/>
          </a:p>
        </p:txBody>
      </p:sp>
      <p:sp>
        <p:nvSpPr>
          <p:cNvPr id="3" name="Datumsplatzhalter 2"/>
          <p:cNvSpPr>
            <a:spLocks noGrp="1"/>
          </p:cNvSpPr>
          <p:nvPr>
            <p:ph type="dt" sz="quarter" idx="1"/>
          </p:nvPr>
        </p:nvSpPr>
        <p:spPr>
          <a:xfrm>
            <a:off x="3970389" y="0"/>
            <a:ext cx="3038340" cy="465341"/>
          </a:xfrm>
          <a:prstGeom prst="rect">
            <a:avLst/>
          </a:prstGeom>
        </p:spPr>
        <p:txBody>
          <a:bodyPr vert="horz" lIns="93177" tIns="46589" rIns="93177" bIns="46589" rtlCol="0"/>
          <a:lstStyle>
            <a:lvl1pPr algn="r">
              <a:defRPr sz="1200"/>
            </a:lvl1pPr>
          </a:lstStyle>
          <a:p>
            <a:fld id="{0E91AF4E-0B6E-4FAF-AB35-F21EF6E92BEA}" type="datetimeFigureOut">
              <a:rPr lang="de-DE" smtClean="0"/>
              <a:t>23.05.2024</a:t>
            </a:fld>
            <a:endParaRPr lang="de-DE" dirty="0"/>
          </a:p>
        </p:txBody>
      </p:sp>
      <p:sp>
        <p:nvSpPr>
          <p:cNvPr id="4" name="Fußzeilenplatzhalter 3"/>
          <p:cNvSpPr>
            <a:spLocks noGrp="1"/>
          </p:cNvSpPr>
          <p:nvPr>
            <p:ph type="ftr" sz="quarter" idx="2"/>
          </p:nvPr>
        </p:nvSpPr>
        <p:spPr>
          <a:xfrm>
            <a:off x="1" y="8831059"/>
            <a:ext cx="3038341" cy="465341"/>
          </a:xfrm>
          <a:prstGeom prst="rect">
            <a:avLst/>
          </a:prstGeom>
        </p:spPr>
        <p:txBody>
          <a:bodyPr vert="horz" lIns="93177" tIns="46589" rIns="93177" bIns="46589" rtlCol="0" anchor="b"/>
          <a:lstStyle>
            <a:lvl1pPr algn="l">
              <a:defRPr sz="1200"/>
            </a:lvl1pPr>
          </a:lstStyle>
          <a:p>
            <a:endParaRPr lang="de-DE" dirty="0"/>
          </a:p>
        </p:txBody>
      </p:sp>
      <p:sp>
        <p:nvSpPr>
          <p:cNvPr id="5" name="Foliennummernplatzhalter 4"/>
          <p:cNvSpPr>
            <a:spLocks noGrp="1"/>
          </p:cNvSpPr>
          <p:nvPr>
            <p:ph type="sldNum" sz="quarter" idx="3"/>
          </p:nvPr>
        </p:nvSpPr>
        <p:spPr>
          <a:xfrm>
            <a:off x="3970389" y="8831059"/>
            <a:ext cx="3038340" cy="465341"/>
          </a:xfrm>
          <a:prstGeom prst="rect">
            <a:avLst/>
          </a:prstGeom>
        </p:spPr>
        <p:txBody>
          <a:bodyPr vert="horz" lIns="93177" tIns="46589" rIns="93177" bIns="46589" rtlCol="0" anchor="b"/>
          <a:lstStyle>
            <a:lvl1pPr algn="r">
              <a:defRPr sz="1200"/>
            </a:lvl1pPr>
          </a:lstStyle>
          <a:p>
            <a:fld id="{59202831-EEAC-417D-BEE8-51D4D6C47651}" type="slidenum">
              <a:rPr lang="de-DE" smtClean="0"/>
              <a:t>‹Nr.›</a:t>
            </a:fld>
            <a:endParaRPr lang="de-DE" dirty="0"/>
          </a:p>
        </p:txBody>
      </p:sp>
    </p:spTree>
    <p:extLst>
      <p:ext uri="{BB962C8B-B14F-4D97-AF65-F5344CB8AC3E}">
        <p14:creationId xmlns:p14="http://schemas.microsoft.com/office/powerpoint/2010/main" val="1602705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de-DE" dirty="0"/>
          </a:p>
        </p:txBody>
      </p:sp>
      <p:sp>
        <p:nvSpPr>
          <p:cNvPr id="3" name="Datumsplatzhalt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4B5A8A8-EF68-4013-95C9-55F0B29DE8C3}" type="datetimeFigureOut">
              <a:rPr lang="de-DE" smtClean="0"/>
              <a:t>23.05.2024</a:t>
            </a:fld>
            <a:endParaRPr lang="de-DE" dirty="0"/>
          </a:p>
        </p:txBody>
      </p:sp>
      <p:sp>
        <p:nvSpPr>
          <p:cNvPr id="4" name="Folienbildplatzhalt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de-DE" dirty="0"/>
          </a:p>
        </p:txBody>
      </p:sp>
      <p:sp>
        <p:nvSpPr>
          <p:cNvPr id="5" name="Notizenplatzhalt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829968"/>
            <a:ext cx="3037840" cy="466433"/>
          </a:xfrm>
          <a:prstGeom prst="rect">
            <a:avLst/>
          </a:prstGeom>
        </p:spPr>
        <p:txBody>
          <a:bodyPr vert="horz" lIns="93177" tIns="46589" rIns="93177" bIns="46589" rtlCol="0" anchor="b"/>
          <a:lstStyle>
            <a:lvl1pPr algn="l">
              <a:defRPr sz="1200"/>
            </a:lvl1pPr>
          </a:lstStyle>
          <a:p>
            <a:endParaRPr lang="de-DE" dirty="0"/>
          </a:p>
        </p:txBody>
      </p:sp>
      <p:sp>
        <p:nvSpPr>
          <p:cNvPr id="7" name="Foliennummernplatzhalter 6"/>
          <p:cNvSpPr>
            <a:spLocks noGrp="1"/>
          </p:cNvSpPr>
          <p:nvPr>
            <p:ph type="sldNum" sz="quarter" idx="5"/>
          </p:nvPr>
        </p:nvSpPr>
        <p:spPr>
          <a:xfrm>
            <a:off x="3970938" y="8829968"/>
            <a:ext cx="3037840" cy="466433"/>
          </a:xfrm>
          <a:prstGeom prst="rect">
            <a:avLst/>
          </a:prstGeom>
        </p:spPr>
        <p:txBody>
          <a:bodyPr vert="horz" lIns="93177" tIns="46589" rIns="93177" bIns="46589" rtlCol="0" anchor="b"/>
          <a:lstStyle>
            <a:lvl1pPr algn="r">
              <a:defRPr sz="1200"/>
            </a:lvl1pPr>
          </a:lstStyle>
          <a:p>
            <a:fld id="{F11EFF85-5E03-4776-8827-129DF3530DA9}" type="slidenum">
              <a:rPr lang="de-DE" smtClean="0"/>
              <a:t>‹Nr.›</a:t>
            </a:fld>
            <a:endParaRPr lang="de-DE" dirty="0"/>
          </a:p>
        </p:txBody>
      </p:sp>
    </p:spTree>
    <p:extLst>
      <p:ext uri="{BB962C8B-B14F-4D97-AF65-F5344CB8AC3E}">
        <p14:creationId xmlns:p14="http://schemas.microsoft.com/office/powerpoint/2010/main" val="3141898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pic>
        <p:nvPicPr>
          <p:cNvPr id="15" name="Hintergrundbild">
            <a:extLst>
              <a:ext uri="{FF2B5EF4-FFF2-40B4-BE49-F238E27FC236}">
                <a16:creationId xmlns:a16="http://schemas.microsoft.com/office/drawing/2014/main" id="{8F85C3F5-7601-41D1-B316-A700DA4B3B1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9" name="KBV Logo">
            <a:extLst>
              <a:ext uri="{FF2B5EF4-FFF2-40B4-BE49-F238E27FC236}">
                <a16:creationId xmlns:a16="http://schemas.microsoft.com/office/drawing/2014/main" id="{732C4882-F47B-4ED3-9FBA-55128CD337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0000" y="540000"/>
            <a:ext cx="2556487" cy="835200"/>
          </a:xfrm>
          <a:prstGeom prst="rect">
            <a:avLst/>
          </a:prstGeom>
        </p:spPr>
      </p:pic>
      <p:sp>
        <p:nvSpPr>
          <p:cNvPr id="17" name="Rechteck 16" hidden="1">
            <a:extLst>
              <a:ext uri="{FF2B5EF4-FFF2-40B4-BE49-F238E27FC236}">
                <a16:creationId xmlns:a16="http://schemas.microsoft.com/office/drawing/2014/main" id="{A1F214EE-8619-4096-A2C9-0429F93D89C0}"/>
              </a:ext>
            </a:extLst>
          </p:cNvPr>
          <p:cNvSpPr/>
          <p:nvPr userDrawn="1"/>
        </p:nvSpPr>
        <p:spPr>
          <a:xfrm>
            <a:off x="0" y="0"/>
            <a:ext cx="5055351" cy="3801600"/>
          </a:xfrm>
          <a:prstGeom prst="rect">
            <a:avLst/>
          </a:prstGeom>
          <a:solidFill>
            <a:schemeClr val="accent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dirty="0"/>
          </a:p>
        </p:txBody>
      </p:sp>
      <p:sp>
        <p:nvSpPr>
          <p:cNvPr id="3" name="Untertitel 2">
            <a:extLst>
              <a:ext uri="{FF2B5EF4-FFF2-40B4-BE49-F238E27FC236}">
                <a16:creationId xmlns:a16="http://schemas.microsoft.com/office/drawing/2014/main" id="{010FA181-1F63-4F25-B269-396E474D3747}"/>
              </a:ext>
            </a:extLst>
          </p:cNvPr>
          <p:cNvSpPr>
            <a:spLocks noGrp="1"/>
          </p:cNvSpPr>
          <p:nvPr>
            <p:ph type="subTitle" idx="1" hasCustomPrompt="1"/>
          </p:nvPr>
        </p:nvSpPr>
        <p:spPr>
          <a:xfrm>
            <a:off x="539997" y="3923687"/>
            <a:ext cx="8579838" cy="1620000"/>
          </a:xfrm>
        </p:spPr>
        <p:txBody>
          <a:bodyPr/>
          <a:lstStyle>
            <a:lvl1pPr marL="0" indent="0" algn="l">
              <a:lnSpc>
                <a:spcPct val="89000"/>
              </a:lnSpc>
              <a:spcBef>
                <a:spcPts val="0"/>
              </a:spcBef>
              <a:buFont typeface="Arial" panose="020B0604020202020204" pitchFamily="34" charset="0"/>
              <a:buNone/>
              <a:defRPr sz="3650" b="0" cap="all" baseline="0">
                <a:solidFill>
                  <a:schemeClr val="accent1"/>
                </a:solidFill>
                <a:latin typeface="+mn-lt"/>
              </a:defRPr>
            </a:lvl1pPr>
            <a:lvl2pPr marL="0" indent="0" algn="l">
              <a:lnSpc>
                <a:spcPct val="89000"/>
              </a:lnSpc>
              <a:spcBef>
                <a:spcPts val="0"/>
              </a:spcBef>
              <a:buFont typeface="Arial" panose="020B0604020202020204" pitchFamily="34" charset="0"/>
              <a:buNone/>
              <a:defRPr sz="3650" b="0" cap="all" baseline="0">
                <a:solidFill>
                  <a:schemeClr val="accent1"/>
                </a:solidFill>
                <a:latin typeface="+mn-lt"/>
              </a:defRPr>
            </a:lvl2pPr>
            <a:lvl3pPr marL="0" indent="0" algn="l">
              <a:lnSpc>
                <a:spcPct val="89000"/>
              </a:lnSpc>
              <a:spcBef>
                <a:spcPts val="0"/>
              </a:spcBef>
              <a:buFont typeface="Arial" panose="020B0604020202020204" pitchFamily="34" charset="0"/>
              <a:buNone/>
              <a:defRPr sz="3650" b="0" cap="all" baseline="0">
                <a:solidFill>
                  <a:schemeClr val="accent1"/>
                </a:solidFill>
                <a:latin typeface="+mn-lt"/>
              </a:defRPr>
            </a:lvl3pPr>
            <a:lvl4pPr marL="0" indent="0" algn="l">
              <a:lnSpc>
                <a:spcPct val="89000"/>
              </a:lnSpc>
              <a:spcBef>
                <a:spcPts val="0"/>
              </a:spcBef>
              <a:buFont typeface="Arial" panose="020B0604020202020204" pitchFamily="34" charset="0"/>
              <a:buNone/>
              <a:defRPr sz="3650" b="0" cap="all" baseline="0">
                <a:solidFill>
                  <a:schemeClr val="accent1"/>
                </a:solidFill>
                <a:latin typeface="+mn-lt"/>
              </a:defRPr>
            </a:lvl4pPr>
            <a:lvl5pPr marL="0" indent="0" algn="l">
              <a:lnSpc>
                <a:spcPct val="89000"/>
              </a:lnSpc>
              <a:spcBef>
                <a:spcPts val="0"/>
              </a:spcBef>
              <a:buFont typeface="Arial" panose="020B0604020202020204" pitchFamily="34" charset="0"/>
              <a:buNone/>
              <a:defRPr sz="3650" b="0" cap="all" baseline="0">
                <a:solidFill>
                  <a:schemeClr val="accent1"/>
                </a:solidFill>
                <a:latin typeface="+mn-lt"/>
              </a:defRPr>
            </a:lvl5pPr>
            <a:lvl6pPr marL="0" indent="0" algn="l">
              <a:lnSpc>
                <a:spcPct val="89000"/>
              </a:lnSpc>
              <a:spcBef>
                <a:spcPts val="0"/>
              </a:spcBef>
              <a:buFont typeface="Arial" panose="020B0604020202020204" pitchFamily="34" charset="0"/>
              <a:buNone/>
              <a:defRPr sz="3650" b="0" cap="all" baseline="0">
                <a:solidFill>
                  <a:schemeClr val="accent1"/>
                </a:solidFill>
                <a:latin typeface="+mn-lt"/>
              </a:defRPr>
            </a:lvl6pPr>
            <a:lvl7pPr marL="0" indent="0" algn="l">
              <a:lnSpc>
                <a:spcPct val="89000"/>
              </a:lnSpc>
              <a:spcBef>
                <a:spcPts val="0"/>
              </a:spcBef>
              <a:buFont typeface="Arial" panose="020B0604020202020204" pitchFamily="34" charset="0"/>
              <a:buNone/>
              <a:defRPr sz="3650" b="0" cap="all" baseline="0">
                <a:solidFill>
                  <a:schemeClr val="accent1"/>
                </a:solidFill>
                <a:latin typeface="+mn-lt"/>
              </a:defRPr>
            </a:lvl7pPr>
            <a:lvl8pPr marL="0" indent="0" algn="l">
              <a:lnSpc>
                <a:spcPct val="89000"/>
              </a:lnSpc>
              <a:spcBef>
                <a:spcPts val="0"/>
              </a:spcBef>
              <a:buFont typeface="Arial" panose="020B0604020202020204" pitchFamily="34" charset="0"/>
              <a:buNone/>
              <a:defRPr sz="3650" b="0" cap="all" baseline="0">
                <a:solidFill>
                  <a:schemeClr val="accent1"/>
                </a:solidFill>
                <a:latin typeface="+mn-lt"/>
              </a:defRPr>
            </a:lvl8pPr>
            <a:lvl9pPr marL="0" indent="0" algn="l">
              <a:lnSpc>
                <a:spcPct val="89000"/>
              </a:lnSpc>
              <a:spcBef>
                <a:spcPts val="0"/>
              </a:spcBef>
              <a:buFont typeface="Arial" panose="020B0604020202020204" pitchFamily="34" charset="0"/>
              <a:buNone/>
              <a:defRPr sz="3650" b="0" cap="all" baseline="0">
                <a:solidFill>
                  <a:schemeClr val="accent1"/>
                </a:solidFill>
                <a:latin typeface="+mn-lt"/>
              </a:defRPr>
            </a:lvl9pPr>
          </a:lstStyle>
          <a:p>
            <a:pPr lvl="0"/>
            <a:r>
              <a:rPr lang="de-DE" dirty="0"/>
              <a:t>Zusatzbezeichnung &amp; Datum</a:t>
            </a:r>
            <a:br>
              <a:rPr lang="de-DE" dirty="0"/>
            </a:br>
            <a:r>
              <a:rPr lang="de-DE" dirty="0"/>
              <a:t>maximal drei Zeilen </a:t>
            </a:r>
          </a:p>
        </p:txBody>
      </p:sp>
      <p:sp>
        <p:nvSpPr>
          <p:cNvPr id="2" name="Titel 1">
            <a:extLst>
              <a:ext uri="{FF2B5EF4-FFF2-40B4-BE49-F238E27FC236}">
                <a16:creationId xmlns:a16="http://schemas.microsoft.com/office/drawing/2014/main" id="{12D87D10-ACA1-4B8C-BCD3-5C4573EF0466}"/>
              </a:ext>
            </a:extLst>
          </p:cNvPr>
          <p:cNvSpPr>
            <a:spLocks noGrp="1"/>
          </p:cNvSpPr>
          <p:nvPr>
            <p:ph type="ctrTitle" hasCustomPrompt="1"/>
          </p:nvPr>
        </p:nvSpPr>
        <p:spPr>
          <a:xfrm>
            <a:off x="540000" y="2306068"/>
            <a:ext cx="8579838" cy="1620000"/>
          </a:xfrm>
        </p:spPr>
        <p:txBody>
          <a:bodyPr anchor="b"/>
          <a:lstStyle>
            <a:lvl1pPr marL="0" indent="0" algn="l">
              <a:lnSpc>
                <a:spcPct val="89000"/>
              </a:lnSpc>
              <a:spcBef>
                <a:spcPts val="0"/>
              </a:spcBef>
              <a:buFont typeface="Arial" panose="020B0604020202020204" pitchFamily="34" charset="0"/>
              <a:buNone/>
              <a:defRPr sz="3650" b="1" cap="all" baseline="0">
                <a:solidFill>
                  <a:schemeClr val="accent1"/>
                </a:solidFill>
                <a:latin typeface="+mj-lt"/>
              </a:defRPr>
            </a:lvl1pPr>
          </a:lstStyle>
          <a:p>
            <a:r>
              <a:rPr lang="de-DE" dirty="0"/>
              <a:t>Titel der Präsentation</a:t>
            </a:r>
            <a:br>
              <a:rPr lang="de-DE" dirty="0"/>
            </a:br>
            <a:r>
              <a:rPr lang="de-DE" dirty="0"/>
              <a:t>maximal drei Zeilen</a:t>
            </a:r>
          </a:p>
        </p:txBody>
      </p:sp>
      <p:sp>
        <p:nvSpPr>
          <p:cNvPr id="18" name="Vertikaler Textplatzhalter 2">
            <a:extLst>
              <a:ext uri="{FF2B5EF4-FFF2-40B4-BE49-F238E27FC236}">
                <a16:creationId xmlns:a16="http://schemas.microsoft.com/office/drawing/2014/main" id="{8EBB1262-3AFB-4E01-95A8-4EDC5F4C0920}"/>
              </a:ext>
            </a:extLst>
          </p:cNvPr>
          <p:cNvSpPr>
            <a:spLocks noGrp="1"/>
          </p:cNvSpPr>
          <p:nvPr>
            <p:ph type="body" orient="vert" idx="13" hasCustomPrompt="1"/>
          </p:nvPr>
        </p:nvSpPr>
        <p:spPr>
          <a:xfrm>
            <a:off x="539998" y="5868000"/>
            <a:ext cx="8579838" cy="504000"/>
          </a:xfrm>
        </p:spPr>
        <p:txBody>
          <a:bodyPr vert="horz" anchor="b" anchorCtr="0"/>
          <a:lstStyle>
            <a:lvl1pPr marL="0" marR="0" indent="0" algn="l" defTabSz="914400" rtl="0" eaLnBrk="1" fontAlgn="auto" latinLnBrk="0" hangingPunct="1">
              <a:lnSpc>
                <a:spcPct val="93000"/>
              </a:lnSpc>
              <a:spcBef>
                <a:spcPts val="0"/>
              </a:spcBef>
              <a:spcAft>
                <a:spcPts val="0"/>
              </a:spcAft>
              <a:buClrTx/>
              <a:buSzTx/>
              <a:buFont typeface="Arial" panose="020B0604020202020204" pitchFamily="34" charset="0"/>
              <a:buNone/>
              <a:tabLst/>
              <a:defRPr sz="1600" cap="all" baseline="0">
                <a:solidFill>
                  <a:schemeClr val="accent1"/>
                </a:solidFill>
              </a:defRPr>
            </a:lvl1pPr>
            <a:lvl2pPr marL="0" indent="0">
              <a:lnSpc>
                <a:spcPct val="93000"/>
              </a:lnSpc>
              <a:spcBef>
                <a:spcPts val="0"/>
              </a:spcBef>
              <a:buFont typeface="Arial" panose="020B0604020202020204" pitchFamily="34" charset="0"/>
              <a:buNone/>
              <a:defRPr sz="1600" cap="all" baseline="0">
                <a:solidFill>
                  <a:schemeClr val="accent1"/>
                </a:solidFill>
              </a:defRPr>
            </a:lvl2pPr>
            <a:lvl3pPr marL="0" indent="0">
              <a:lnSpc>
                <a:spcPct val="93000"/>
              </a:lnSpc>
              <a:spcBef>
                <a:spcPts val="0"/>
              </a:spcBef>
              <a:buNone/>
              <a:defRPr sz="1600" cap="all" baseline="0">
                <a:solidFill>
                  <a:schemeClr val="accent1"/>
                </a:solidFill>
              </a:defRPr>
            </a:lvl3pPr>
            <a:lvl4pPr marL="0" indent="0">
              <a:lnSpc>
                <a:spcPct val="93000"/>
              </a:lnSpc>
              <a:spcBef>
                <a:spcPts val="0"/>
              </a:spcBef>
              <a:buNone/>
              <a:defRPr sz="1600" cap="all" baseline="0">
                <a:solidFill>
                  <a:schemeClr val="accent1"/>
                </a:solidFill>
              </a:defRPr>
            </a:lvl4pPr>
            <a:lvl5pPr marL="0" indent="0">
              <a:lnSpc>
                <a:spcPct val="93000"/>
              </a:lnSpc>
              <a:spcBef>
                <a:spcPts val="0"/>
              </a:spcBef>
              <a:buNone/>
              <a:defRPr sz="1600" cap="all" baseline="0">
                <a:solidFill>
                  <a:schemeClr val="accent1"/>
                </a:solidFill>
              </a:defRPr>
            </a:lvl5pPr>
            <a:lvl6pPr marL="0" indent="0">
              <a:lnSpc>
                <a:spcPct val="93000"/>
              </a:lnSpc>
              <a:spcBef>
                <a:spcPts val="0"/>
              </a:spcBef>
              <a:buNone/>
              <a:defRPr sz="1600" cap="all" baseline="0">
                <a:solidFill>
                  <a:schemeClr val="accent1"/>
                </a:solidFill>
              </a:defRPr>
            </a:lvl6pPr>
            <a:lvl7pPr marL="0" indent="0">
              <a:lnSpc>
                <a:spcPct val="93000"/>
              </a:lnSpc>
              <a:spcBef>
                <a:spcPts val="0"/>
              </a:spcBef>
              <a:buNone/>
              <a:defRPr sz="1600" cap="all" baseline="0">
                <a:solidFill>
                  <a:schemeClr val="accent1"/>
                </a:solidFill>
              </a:defRPr>
            </a:lvl7pPr>
            <a:lvl8pPr marL="0" indent="0">
              <a:lnSpc>
                <a:spcPct val="93000"/>
              </a:lnSpc>
              <a:spcBef>
                <a:spcPts val="0"/>
              </a:spcBef>
              <a:buNone/>
              <a:defRPr sz="1600" cap="all" baseline="0">
                <a:solidFill>
                  <a:schemeClr val="accent1"/>
                </a:solidFill>
              </a:defRPr>
            </a:lvl8pPr>
            <a:lvl9pPr marL="0" indent="0">
              <a:lnSpc>
                <a:spcPct val="93000"/>
              </a:lnSpc>
              <a:spcBef>
                <a:spcPts val="0"/>
              </a:spcBef>
              <a:buNone/>
              <a:defRPr sz="1600" cap="all" baseline="0">
                <a:solidFill>
                  <a:schemeClr val="accent1"/>
                </a:solidFill>
              </a:defRPr>
            </a:lvl9pPr>
          </a:lstStyle>
          <a:p>
            <a:pPr lvl="0"/>
            <a:r>
              <a:rPr lang="de-DE" dirty="0"/>
              <a:t>Name Autor/in auf erster Ebene // für Funktionsbezeichnung Autor/in </a:t>
            </a:r>
            <a:br>
              <a:rPr lang="de-DE" dirty="0"/>
            </a:br>
            <a:r>
              <a:rPr lang="de-DE" dirty="0"/>
              <a:t>&gt;&gt; Menü &gt; Start &gt; Absatz &gt; Listenebne erhöhen</a:t>
            </a:r>
          </a:p>
        </p:txBody>
      </p:sp>
      <p:sp>
        <p:nvSpPr>
          <p:cNvPr id="4" name="Datumsplatzhalter 3"/>
          <p:cNvSpPr>
            <a:spLocks noGrp="1"/>
          </p:cNvSpPr>
          <p:nvPr>
            <p:ph type="dt" sz="half" idx="14"/>
          </p:nvPr>
        </p:nvSpPr>
        <p:spPr>
          <a:xfrm>
            <a:off x="731836" y="7259458"/>
            <a:ext cx="9435600" cy="162000"/>
          </a:xfrm>
        </p:spPr>
        <p:txBody>
          <a:bodyPr/>
          <a:lstStyle/>
          <a:p>
            <a:r>
              <a:rPr lang="de-DE" dirty="0"/>
              <a:t>Name der Veranstaltung &amp; Datum wie auf Titelfolie</a:t>
            </a:r>
          </a:p>
        </p:txBody>
      </p:sp>
      <p:sp>
        <p:nvSpPr>
          <p:cNvPr id="5" name="Fußzeilenplatzhalter 4"/>
          <p:cNvSpPr>
            <a:spLocks noGrp="1"/>
          </p:cNvSpPr>
          <p:nvPr>
            <p:ph type="ftr" sz="quarter" idx="15"/>
          </p:nvPr>
        </p:nvSpPr>
        <p:spPr>
          <a:xfrm>
            <a:off x="731836" y="7099368"/>
            <a:ext cx="9435600" cy="162000"/>
          </a:xfrm>
        </p:spPr>
        <p:txBody>
          <a:bodyPr/>
          <a:lstStyle/>
          <a:p>
            <a:r>
              <a:rPr lang="de-DE" dirty="0"/>
              <a:t>Titel der Präsentation wie auf Titelfolie</a:t>
            </a:r>
          </a:p>
        </p:txBody>
      </p:sp>
      <p:sp>
        <p:nvSpPr>
          <p:cNvPr id="6" name="Foliennummernplatzhalter 5"/>
          <p:cNvSpPr>
            <a:spLocks noGrp="1"/>
          </p:cNvSpPr>
          <p:nvPr>
            <p:ph type="sldNum" sz="quarter" idx="16"/>
          </p:nvPr>
        </p:nvSpPr>
        <p:spPr>
          <a:xfrm>
            <a:off x="10897200" y="7099368"/>
            <a:ext cx="1080000" cy="162000"/>
          </a:xfrm>
        </p:spPr>
        <p:txBody>
          <a:bodyPr/>
          <a:lstStyle/>
          <a:p>
            <a:r>
              <a:rPr lang="de-DE" dirty="0"/>
              <a:t>Seite </a:t>
            </a:r>
            <a:fld id="{ADD7824D-2DCF-4DDA-BE8D-0B7ABA078092}" type="slidenum">
              <a:rPr lang="de-DE" smtClean="0"/>
              <a:pPr/>
              <a:t>‹Nr.›</a:t>
            </a:fld>
            <a:endParaRPr lang="de-DE" dirty="0"/>
          </a:p>
        </p:txBody>
      </p:sp>
    </p:spTree>
    <p:extLst>
      <p:ext uri="{BB962C8B-B14F-4D97-AF65-F5344CB8AC3E}">
        <p14:creationId xmlns:p14="http://schemas.microsoft.com/office/powerpoint/2010/main" val="218594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apitelübersicht">
    <p:spTree>
      <p:nvGrpSpPr>
        <p:cNvPr id="1" name=""/>
        <p:cNvGrpSpPr/>
        <p:nvPr/>
      </p:nvGrpSpPr>
      <p:grpSpPr>
        <a:xfrm>
          <a:off x="0" y="0"/>
          <a:ext cx="0" cy="0"/>
          <a:chOff x="0" y="0"/>
          <a:chExt cx="0" cy="0"/>
        </a:xfrm>
      </p:grpSpPr>
      <p:pic>
        <p:nvPicPr>
          <p:cNvPr id="8" name="Grafik 7">
            <a:extLst>
              <a:ext uri="{FF2B5EF4-FFF2-40B4-BE49-F238E27FC236}">
                <a16:creationId xmlns:a16="http://schemas.microsoft.com/office/drawing/2014/main" id="{1B2DF408-2898-42F2-914F-6E35F61C470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9" b="19"/>
          <a:stretch/>
        </p:blipFill>
        <p:spPr>
          <a:xfrm>
            <a:off x="216000" y="216001"/>
            <a:ext cx="11761200" cy="5835599"/>
          </a:xfrm>
          <a:prstGeom prst="rect">
            <a:avLst/>
          </a:prstGeom>
        </p:spPr>
      </p:pic>
      <p:sp>
        <p:nvSpPr>
          <p:cNvPr id="6" name="KBV Signet">
            <a:extLst>
              <a:ext uri="{FF2B5EF4-FFF2-40B4-BE49-F238E27FC236}">
                <a16:creationId xmlns:a16="http://schemas.microsoft.com/office/drawing/2014/main" id="{3714DB7D-1452-4E59-AAD1-7AC437FDB646}"/>
              </a:ext>
            </a:extLst>
          </p:cNvPr>
          <p:cNvSpPr>
            <a:spLocks noChangeAspect="1" noEditPoints="1"/>
          </p:cNvSpPr>
          <p:nvPr userDrawn="1"/>
        </p:nvSpPr>
        <p:spPr bwMode="auto">
          <a:xfrm>
            <a:off x="216000" y="6267600"/>
            <a:ext cx="374400" cy="374400"/>
          </a:xfrm>
          <a:custGeom>
            <a:avLst/>
            <a:gdLst>
              <a:gd name="T0" fmla="*/ 2102 w 2102"/>
              <a:gd name="T1" fmla="*/ 2102 h 2102"/>
              <a:gd name="T2" fmla="*/ 0 w 2102"/>
              <a:gd name="T3" fmla="*/ 0 h 2102"/>
              <a:gd name="T4" fmla="*/ 384 w 2102"/>
              <a:gd name="T5" fmla="*/ 1629 h 2102"/>
              <a:gd name="T6" fmla="*/ 328 w 2102"/>
              <a:gd name="T7" fmla="*/ 1715 h 2102"/>
              <a:gd name="T8" fmla="*/ 534 w 2102"/>
              <a:gd name="T9" fmla="*/ 1684 h 2102"/>
              <a:gd name="T10" fmla="*/ 479 w 2102"/>
              <a:gd name="T11" fmla="*/ 1284 h 2102"/>
              <a:gd name="T12" fmla="*/ 534 w 2102"/>
              <a:gd name="T13" fmla="*/ 1198 h 2102"/>
              <a:gd name="T14" fmla="*/ 328 w 2102"/>
              <a:gd name="T15" fmla="*/ 1229 h 2102"/>
              <a:gd name="T16" fmla="*/ 384 w 2102"/>
              <a:gd name="T17" fmla="*/ 1629 h 2102"/>
              <a:gd name="T18" fmla="*/ 1741 w 2102"/>
              <a:gd name="T19" fmla="*/ 1284 h 2102"/>
              <a:gd name="T20" fmla="*/ 1800 w 2102"/>
              <a:gd name="T21" fmla="*/ 1198 h 2102"/>
              <a:gd name="T22" fmla="*/ 1637 w 2102"/>
              <a:gd name="T23" fmla="*/ 1228 h 2102"/>
              <a:gd name="T24" fmla="*/ 1682 w 2102"/>
              <a:gd name="T25" fmla="*/ 1277 h 2102"/>
              <a:gd name="T26" fmla="*/ 1581 w 2102"/>
              <a:gd name="T27" fmla="*/ 1631 h 2102"/>
              <a:gd name="T28" fmla="*/ 1548 w 2102"/>
              <a:gd name="T29" fmla="*/ 1512 h 2102"/>
              <a:gd name="T30" fmla="*/ 1474 w 2102"/>
              <a:gd name="T31" fmla="*/ 1258 h 2102"/>
              <a:gd name="T32" fmla="*/ 1521 w 2102"/>
              <a:gd name="T33" fmla="*/ 1198 h 2102"/>
              <a:gd name="T34" fmla="*/ 1320 w 2102"/>
              <a:gd name="T35" fmla="*/ 1228 h 2102"/>
              <a:gd name="T36" fmla="*/ 1518 w 2102"/>
              <a:gd name="T37" fmla="*/ 1715 h 2102"/>
              <a:gd name="T38" fmla="*/ 1266 w 2102"/>
              <a:gd name="T39" fmla="*/ 1330 h 2102"/>
              <a:gd name="T40" fmla="*/ 869 w 2102"/>
              <a:gd name="T41" fmla="*/ 1198 h 2102"/>
              <a:gd name="T42" fmla="*/ 924 w 2102"/>
              <a:gd name="T43" fmla="*/ 1284 h 2102"/>
              <a:gd name="T44" fmla="*/ 869 w 2102"/>
              <a:gd name="T45" fmla="*/ 1684 h 2102"/>
              <a:gd name="T46" fmla="*/ 1112 w 2102"/>
              <a:gd name="T47" fmla="*/ 1715 h 2102"/>
              <a:gd name="T48" fmla="*/ 1164 w 2102"/>
              <a:gd name="T49" fmla="*/ 1446 h 2102"/>
              <a:gd name="T50" fmla="*/ 1266 w 2102"/>
              <a:gd name="T51" fmla="*/ 1330 h 2102"/>
              <a:gd name="T52" fmla="*/ 1090 w 2102"/>
              <a:gd name="T53" fmla="*/ 1471 h 2102"/>
              <a:gd name="T54" fmla="*/ 1096 w 2102"/>
              <a:gd name="T55" fmla="*/ 1671 h 2102"/>
              <a:gd name="T56" fmla="*/ 1021 w 2102"/>
              <a:gd name="T57" fmla="*/ 1471 h 2102"/>
              <a:gd name="T58" fmla="*/ 1080 w 2102"/>
              <a:gd name="T59" fmla="*/ 1427 h 2102"/>
              <a:gd name="T60" fmla="*/ 1021 w 2102"/>
              <a:gd name="T61" fmla="*/ 1243 h 2102"/>
              <a:gd name="T62" fmla="*/ 1167 w 2102"/>
              <a:gd name="T63" fmla="*/ 1336 h 2102"/>
              <a:gd name="T64" fmla="*/ 771 w 2102"/>
              <a:gd name="T65" fmla="*/ 1228 h 2102"/>
              <a:gd name="T66" fmla="*/ 608 w 2102"/>
              <a:gd name="T67" fmla="*/ 1198 h 2102"/>
              <a:gd name="T68" fmla="*/ 644 w 2102"/>
              <a:gd name="T69" fmla="*/ 1250 h 2102"/>
              <a:gd name="T70" fmla="*/ 491 w 2102"/>
              <a:gd name="T71" fmla="*/ 1451 h 2102"/>
              <a:gd name="T72" fmla="*/ 786 w 2102"/>
              <a:gd name="T73" fmla="*/ 1715 h 2102"/>
              <a:gd name="T74" fmla="*/ 721 w 2102"/>
              <a:gd name="T75" fmla="*/ 1647 h 2102"/>
              <a:gd name="T76" fmla="*/ 682 w 2102"/>
              <a:gd name="T77" fmla="*/ 1291 h 2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102" h="2102">
                <a:moveTo>
                  <a:pt x="0" y="2102"/>
                </a:moveTo>
                <a:lnTo>
                  <a:pt x="2102" y="2102"/>
                </a:lnTo>
                <a:lnTo>
                  <a:pt x="2102" y="0"/>
                </a:lnTo>
                <a:lnTo>
                  <a:pt x="0" y="0"/>
                </a:lnTo>
                <a:lnTo>
                  <a:pt x="0" y="2102"/>
                </a:lnTo>
                <a:close/>
                <a:moveTo>
                  <a:pt x="384" y="1629"/>
                </a:moveTo>
                <a:cubicBezTo>
                  <a:pt x="384" y="1672"/>
                  <a:pt x="373" y="1683"/>
                  <a:pt x="328" y="1684"/>
                </a:cubicBezTo>
                <a:lnTo>
                  <a:pt x="328" y="1715"/>
                </a:lnTo>
                <a:lnTo>
                  <a:pt x="534" y="1715"/>
                </a:lnTo>
                <a:lnTo>
                  <a:pt x="534" y="1684"/>
                </a:lnTo>
                <a:cubicBezTo>
                  <a:pt x="490" y="1683"/>
                  <a:pt x="479" y="1672"/>
                  <a:pt x="479" y="1629"/>
                </a:cubicBezTo>
                <a:lnTo>
                  <a:pt x="479" y="1284"/>
                </a:lnTo>
                <a:cubicBezTo>
                  <a:pt x="479" y="1241"/>
                  <a:pt x="490" y="1229"/>
                  <a:pt x="534" y="1229"/>
                </a:cubicBezTo>
                <a:lnTo>
                  <a:pt x="534" y="1198"/>
                </a:lnTo>
                <a:lnTo>
                  <a:pt x="328" y="1198"/>
                </a:lnTo>
                <a:lnTo>
                  <a:pt x="328" y="1229"/>
                </a:lnTo>
                <a:cubicBezTo>
                  <a:pt x="373" y="1229"/>
                  <a:pt x="384" y="1241"/>
                  <a:pt x="384" y="1284"/>
                </a:cubicBezTo>
                <a:lnTo>
                  <a:pt x="384" y="1629"/>
                </a:lnTo>
                <a:close/>
                <a:moveTo>
                  <a:pt x="1601" y="1715"/>
                </a:moveTo>
                <a:lnTo>
                  <a:pt x="1741" y="1284"/>
                </a:lnTo>
                <a:cubicBezTo>
                  <a:pt x="1755" y="1240"/>
                  <a:pt x="1767" y="1232"/>
                  <a:pt x="1800" y="1228"/>
                </a:cubicBezTo>
                <a:lnTo>
                  <a:pt x="1800" y="1198"/>
                </a:lnTo>
                <a:lnTo>
                  <a:pt x="1637" y="1198"/>
                </a:lnTo>
                <a:lnTo>
                  <a:pt x="1637" y="1228"/>
                </a:lnTo>
                <a:cubicBezTo>
                  <a:pt x="1671" y="1229"/>
                  <a:pt x="1686" y="1236"/>
                  <a:pt x="1686" y="1256"/>
                </a:cubicBezTo>
                <a:cubicBezTo>
                  <a:pt x="1686" y="1263"/>
                  <a:pt x="1684" y="1269"/>
                  <a:pt x="1682" y="1277"/>
                </a:cubicBezTo>
                <a:lnTo>
                  <a:pt x="1612" y="1511"/>
                </a:lnTo>
                <a:cubicBezTo>
                  <a:pt x="1598" y="1555"/>
                  <a:pt x="1586" y="1608"/>
                  <a:pt x="1581" y="1631"/>
                </a:cubicBezTo>
                <a:lnTo>
                  <a:pt x="1577" y="1631"/>
                </a:lnTo>
                <a:cubicBezTo>
                  <a:pt x="1571" y="1603"/>
                  <a:pt x="1559" y="1549"/>
                  <a:pt x="1548" y="1512"/>
                </a:cubicBezTo>
                <a:lnTo>
                  <a:pt x="1477" y="1277"/>
                </a:lnTo>
                <a:cubicBezTo>
                  <a:pt x="1475" y="1270"/>
                  <a:pt x="1474" y="1263"/>
                  <a:pt x="1474" y="1258"/>
                </a:cubicBezTo>
                <a:cubicBezTo>
                  <a:pt x="1474" y="1238"/>
                  <a:pt x="1488" y="1229"/>
                  <a:pt x="1521" y="1228"/>
                </a:cubicBezTo>
                <a:lnTo>
                  <a:pt x="1521" y="1198"/>
                </a:lnTo>
                <a:lnTo>
                  <a:pt x="1320" y="1198"/>
                </a:lnTo>
                <a:lnTo>
                  <a:pt x="1320" y="1228"/>
                </a:lnTo>
                <a:cubicBezTo>
                  <a:pt x="1353" y="1232"/>
                  <a:pt x="1362" y="1244"/>
                  <a:pt x="1376" y="1284"/>
                </a:cubicBezTo>
                <a:lnTo>
                  <a:pt x="1518" y="1715"/>
                </a:lnTo>
                <a:lnTo>
                  <a:pt x="1601" y="1715"/>
                </a:lnTo>
                <a:close/>
                <a:moveTo>
                  <a:pt x="1266" y="1330"/>
                </a:moveTo>
                <a:cubicBezTo>
                  <a:pt x="1266" y="1241"/>
                  <a:pt x="1205" y="1198"/>
                  <a:pt x="1086" y="1198"/>
                </a:cubicBezTo>
                <a:lnTo>
                  <a:pt x="869" y="1198"/>
                </a:lnTo>
                <a:lnTo>
                  <a:pt x="869" y="1229"/>
                </a:lnTo>
                <a:cubicBezTo>
                  <a:pt x="914" y="1229"/>
                  <a:pt x="924" y="1241"/>
                  <a:pt x="924" y="1284"/>
                </a:cubicBezTo>
                <a:lnTo>
                  <a:pt x="924" y="1629"/>
                </a:lnTo>
                <a:cubicBezTo>
                  <a:pt x="924" y="1672"/>
                  <a:pt x="914" y="1683"/>
                  <a:pt x="869" y="1684"/>
                </a:cubicBezTo>
                <a:lnTo>
                  <a:pt x="869" y="1715"/>
                </a:lnTo>
                <a:lnTo>
                  <a:pt x="1112" y="1715"/>
                </a:lnTo>
                <a:cubicBezTo>
                  <a:pt x="1221" y="1715"/>
                  <a:pt x="1290" y="1670"/>
                  <a:pt x="1290" y="1577"/>
                </a:cubicBezTo>
                <a:cubicBezTo>
                  <a:pt x="1290" y="1508"/>
                  <a:pt x="1250" y="1457"/>
                  <a:pt x="1164" y="1446"/>
                </a:cubicBezTo>
                <a:lnTo>
                  <a:pt x="1164" y="1443"/>
                </a:lnTo>
                <a:cubicBezTo>
                  <a:pt x="1232" y="1428"/>
                  <a:pt x="1266" y="1392"/>
                  <a:pt x="1266" y="1330"/>
                </a:cubicBezTo>
                <a:close/>
                <a:moveTo>
                  <a:pt x="1021" y="1471"/>
                </a:moveTo>
                <a:lnTo>
                  <a:pt x="1090" y="1471"/>
                </a:lnTo>
                <a:cubicBezTo>
                  <a:pt x="1166" y="1471"/>
                  <a:pt x="1190" y="1499"/>
                  <a:pt x="1190" y="1570"/>
                </a:cubicBezTo>
                <a:cubicBezTo>
                  <a:pt x="1190" y="1644"/>
                  <a:pt x="1166" y="1671"/>
                  <a:pt x="1096" y="1671"/>
                </a:cubicBezTo>
                <a:lnTo>
                  <a:pt x="1021" y="1671"/>
                </a:lnTo>
                <a:lnTo>
                  <a:pt x="1021" y="1471"/>
                </a:lnTo>
                <a:close/>
                <a:moveTo>
                  <a:pt x="1167" y="1336"/>
                </a:moveTo>
                <a:cubicBezTo>
                  <a:pt x="1167" y="1402"/>
                  <a:pt x="1146" y="1427"/>
                  <a:pt x="1080" y="1427"/>
                </a:cubicBezTo>
                <a:lnTo>
                  <a:pt x="1021" y="1427"/>
                </a:lnTo>
                <a:lnTo>
                  <a:pt x="1021" y="1243"/>
                </a:lnTo>
                <a:lnTo>
                  <a:pt x="1077" y="1243"/>
                </a:lnTo>
                <a:cubicBezTo>
                  <a:pt x="1143" y="1243"/>
                  <a:pt x="1167" y="1267"/>
                  <a:pt x="1167" y="1336"/>
                </a:cubicBezTo>
                <a:close/>
                <a:moveTo>
                  <a:pt x="682" y="1291"/>
                </a:moveTo>
                <a:cubicBezTo>
                  <a:pt x="721" y="1247"/>
                  <a:pt x="738" y="1232"/>
                  <a:pt x="771" y="1228"/>
                </a:cubicBezTo>
                <a:lnTo>
                  <a:pt x="771" y="1198"/>
                </a:lnTo>
                <a:lnTo>
                  <a:pt x="608" y="1198"/>
                </a:lnTo>
                <a:lnTo>
                  <a:pt x="608" y="1228"/>
                </a:lnTo>
                <a:cubicBezTo>
                  <a:pt x="632" y="1229"/>
                  <a:pt x="644" y="1236"/>
                  <a:pt x="644" y="1250"/>
                </a:cubicBezTo>
                <a:cubicBezTo>
                  <a:pt x="644" y="1256"/>
                  <a:pt x="641" y="1265"/>
                  <a:pt x="631" y="1277"/>
                </a:cubicBezTo>
                <a:lnTo>
                  <a:pt x="491" y="1451"/>
                </a:lnTo>
                <a:lnTo>
                  <a:pt x="653" y="1715"/>
                </a:lnTo>
                <a:lnTo>
                  <a:pt x="786" y="1715"/>
                </a:lnTo>
                <a:lnTo>
                  <a:pt x="786" y="1684"/>
                </a:lnTo>
                <a:cubicBezTo>
                  <a:pt x="751" y="1682"/>
                  <a:pt x="739" y="1675"/>
                  <a:pt x="721" y="1647"/>
                </a:cubicBezTo>
                <a:lnTo>
                  <a:pt x="576" y="1416"/>
                </a:lnTo>
                <a:lnTo>
                  <a:pt x="682" y="1291"/>
                </a:lnTo>
                <a:close/>
              </a:path>
            </a:pathLst>
          </a:custGeom>
          <a:solidFill>
            <a:srgbClr val="C30059"/>
          </a:solidFill>
          <a:ln w="9525">
            <a:noFill/>
            <a:round/>
            <a:headEnd/>
            <a:tailEnd/>
          </a:ln>
        </p:spPr>
        <p:txBody>
          <a:bodyPr vert="horz" wrap="square" lIns="91440" tIns="45720" rIns="91440" bIns="45720" numCol="1" anchor="t" anchorCtr="0" compatLnSpc="1">
            <a:prstTxWarp prst="textNoShape">
              <a:avLst/>
            </a:prstTxWarp>
          </a:bodyPr>
          <a:lstStyle/>
          <a:p>
            <a:endParaRPr lang="de-DE" dirty="0"/>
          </a:p>
        </p:txBody>
      </p:sp>
      <p:sp>
        <p:nvSpPr>
          <p:cNvPr id="11" name="Untertitel 2">
            <a:extLst>
              <a:ext uri="{FF2B5EF4-FFF2-40B4-BE49-F238E27FC236}">
                <a16:creationId xmlns:a16="http://schemas.microsoft.com/office/drawing/2014/main" id="{96BEDA9E-32E3-4B06-9DCC-21CD39D26EDA}"/>
              </a:ext>
            </a:extLst>
          </p:cNvPr>
          <p:cNvSpPr>
            <a:spLocks noGrp="1"/>
          </p:cNvSpPr>
          <p:nvPr>
            <p:ph type="subTitle" idx="1" hasCustomPrompt="1"/>
          </p:nvPr>
        </p:nvSpPr>
        <p:spPr>
          <a:xfrm>
            <a:off x="731838" y="790575"/>
            <a:ext cx="10728325" cy="4967288"/>
          </a:xfrm>
        </p:spPr>
        <p:txBody>
          <a:bodyPr/>
          <a:lstStyle>
            <a:lvl1pPr marL="432000" indent="-432000" algn="l">
              <a:lnSpc>
                <a:spcPct val="90000"/>
              </a:lnSpc>
              <a:spcBef>
                <a:spcPts val="0"/>
              </a:spcBef>
              <a:buClrTx/>
              <a:buFont typeface="Calibri" panose="020F0502020204030204" pitchFamily="34" charset="0"/>
              <a:buChar char="↗"/>
              <a:defRPr sz="3000" b="1" cap="all" spc="100" baseline="0">
                <a:solidFill>
                  <a:schemeClr val="bg1"/>
                </a:solidFill>
                <a:latin typeface="+mj-lt"/>
              </a:defRPr>
            </a:lvl1pPr>
            <a:lvl2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2pPr>
            <a:lvl3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3pPr>
            <a:lvl4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4pPr>
            <a:lvl5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5pPr>
            <a:lvl6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6pPr>
            <a:lvl7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7pPr>
            <a:lvl8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8pPr>
            <a:lvl9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9pPr>
          </a:lstStyle>
          <a:p>
            <a:pPr lvl="0"/>
            <a:r>
              <a:rPr lang="de-DE" dirty="0"/>
              <a:t>Name Kapitel auf erster Ebene // für Unterkapitel &gt;&gt; Menü &gt; Start &gt; Absatz &gt; Listenebne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22" name="Datumsplatzhalter 21">
            <a:extLst>
              <a:ext uri="{FF2B5EF4-FFF2-40B4-BE49-F238E27FC236}">
                <a16:creationId xmlns:a16="http://schemas.microsoft.com/office/drawing/2014/main" id="{8C7BF8E4-5098-4DBC-903D-D37545C7AB4C}"/>
              </a:ext>
            </a:extLst>
          </p:cNvPr>
          <p:cNvSpPr>
            <a:spLocks noGrp="1"/>
          </p:cNvSpPr>
          <p:nvPr>
            <p:ph type="dt" sz="half" idx="10"/>
          </p:nvPr>
        </p:nvSpPr>
        <p:spPr/>
        <p:txBody>
          <a:bodyPr/>
          <a:lstStyle/>
          <a:p>
            <a:r>
              <a:rPr lang="de-DE" dirty="0"/>
              <a:t>Name der Veranstaltung &amp; Datum wie auf Titelfolie</a:t>
            </a:r>
          </a:p>
        </p:txBody>
      </p:sp>
      <p:sp>
        <p:nvSpPr>
          <p:cNvPr id="23" name="Fußzeilenplatzhalter 22">
            <a:extLst>
              <a:ext uri="{FF2B5EF4-FFF2-40B4-BE49-F238E27FC236}">
                <a16:creationId xmlns:a16="http://schemas.microsoft.com/office/drawing/2014/main" id="{78C825B1-2A37-400B-848F-5F14D7414A9E}"/>
              </a:ext>
            </a:extLst>
          </p:cNvPr>
          <p:cNvSpPr>
            <a:spLocks noGrp="1"/>
          </p:cNvSpPr>
          <p:nvPr>
            <p:ph type="ftr" sz="quarter" idx="11"/>
          </p:nvPr>
        </p:nvSpPr>
        <p:spPr/>
        <p:txBody>
          <a:bodyPr/>
          <a:lstStyle/>
          <a:p>
            <a:r>
              <a:rPr lang="de-DE" dirty="0"/>
              <a:t>Titel der Präsentation wie auf Titelfolie</a:t>
            </a:r>
          </a:p>
        </p:txBody>
      </p:sp>
      <p:sp>
        <p:nvSpPr>
          <p:cNvPr id="24" name="Foliennummernplatzhalter 23">
            <a:extLst>
              <a:ext uri="{FF2B5EF4-FFF2-40B4-BE49-F238E27FC236}">
                <a16:creationId xmlns:a16="http://schemas.microsoft.com/office/drawing/2014/main" id="{9A03B917-1D0D-4E3F-A95E-4725E2D4E0B3}"/>
              </a:ext>
            </a:extLst>
          </p:cNvPr>
          <p:cNvSpPr>
            <a:spLocks noGrp="1"/>
          </p:cNvSpPr>
          <p:nvPr>
            <p:ph type="sldNum" sz="quarter" idx="12"/>
          </p:nvPr>
        </p:nvSpPr>
        <p:spPr/>
        <p:txBody>
          <a:bodyPr/>
          <a:lstStyle/>
          <a:p>
            <a:r>
              <a:rPr lang="de-DE" dirty="0"/>
              <a:t>Seite </a:t>
            </a:r>
            <a:fld id="{ADD7824D-2DCF-4DDA-BE8D-0B7ABA078092}" type="slidenum">
              <a:rPr lang="de-DE" smtClean="0"/>
              <a:pPr/>
              <a:t>‹Nr.›</a:t>
            </a:fld>
            <a:endParaRPr lang="de-DE" dirty="0"/>
          </a:p>
        </p:txBody>
      </p:sp>
    </p:spTree>
    <p:extLst>
      <p:ext uri="{BB962C8B-B14F-4D97-AF65-F5344CB8AC3E}">
        <p14:creationId xmlns:p14="http://schemas.microsoft.com/office/powerpoint/2010/main" val="3993410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apitel">
    <p:spTree>
      <p:nvGrpSpPr>
        <p:cNvPr id="1" name=""/>
        <p:cNvGrpSpPr/>
        <p:nvPr/>
      </p:nvGrpSpPr>
      <p:grpSpPr>
        <a:xfrm>
          <a:off x="0" y="0"/>
          <a:ext cx="0" cy="0"/>
          <a:chOff x="0" y="0"/>
          <a:chExt cx="0" cy="0"/>
        </a:xfrm>
      </p:grpSpPr>
      <p:sp>
        <p:nvSpPr>
          <p:cNvPr id="6" name="KBV Signet">
            <a:extLst>
              <a:ext uri="{FF2B5EF4-FFF2-40B4-BE49-F238E27FC236}">
                <a16:creationId xmlns:a16="http://schemas.microsoft.com/office/drawing/2014/main" id="{3714DB7D-1452-4E59-AAD1-7AC437FDB646}"/>
              </a:ext>
            </a:extLst>
          </p:cNvPr>
          <p:cNvSpPr>
            <a:spLocks noChangeAspect="1" noEditPoints="1"/>
          </p:cNvSpPr>
          <p:nvPr userDrawn="1"/>
        </p:nvSpPr>
        <p:spPr bwMode="auto">
          <a:xfrm>
            <a:off x="216000" y="6267600"/>
            <a:ext cx="374400" cy="374400"/>
          </a:xfrm>
          <a:custGeom>
            <a:avLst/>
            <a:gdLst>
              <a:gd name="T0" fmla="*/ 2102 w 2102"/>
              <a:gd name="T1" fmla="*/ 2102 h 2102"/>
              <a:gd name="T2" fmla="*/ 0 w 2102"/>
              <a:gd name="T3" fmla="*/ 0 h 2102"/>
              <a:gd name="T4" fmla="*/ 384 w 2102"/>
              <a:gd name="T5" fmla="*/ 1629 h 2102"/>
              <a:gd name="T6" fmla="*/ 328 w 2102"/>
              <a:gd name="T7" fmla="*/ 1715 h 2102"/>
              <a:gd name="T8" fmla="*/ 534 w 2102"/>
              <a:gd name="T9" fmla="*/ 1684 h 2102"/>
              <a:gd name="T10" fmla="*/ 479 w 2102"/>
              <a:gd name="T11" fmla="*/ 1284 h 2102"/>
              <a:gd name="T12" fmla="*/ 534 w 2102"/>
              <a:gd name="T13" fmla="*/ 1198 h 2102"/>
              <a:gd name="T14" fmla="*/ 328 w 2102"/>
              <a:gd name="T15" fmla="*/ 1229 h 2102"/>
              <a:gd name="T16" fmla="*/ 384 w 2102"/>
              <a:gd name="T17" fmla="*/ 1629 h 2102"/>
              <a:gd name="T18" fmla="*/ 1741 w 2102"/>
              <a:gd name="T19" fmla="*/ 1284 h 2102"/>
              <a:gd name="T20" fmla="*/ 1800 w 2102"/>
              <a:gd name="T21" fmla="*/ 1198 h 2102"/>
              <a:gd name="T22" fmla="*/ 1637 w 2102"/>
              <a:gd name="T23" fmla="*/ 1228 h 2102"/>
              <a:gd name="T24" fmla="*/ 1682 w 2102"/>
              <a:gd name="T25" fmla="*/ 1277 h 2102"/>
              <a:gd name="T26" fmla="*/ 1581 w 2102"/>
              <a:gd name="T27" fmla="*/ 1631 h 2102"/>
              <a:gd name="T28" fmla="*/ 1548 w 2102"/>
              <a:gd name="T29" fmla="*/ 1512 h 2102"/>
              <a:gd name="T30" fmla="*/ 1474 w 2102"/>
              <a:gd name="T31" fmla="*/ 1258 h 2102"/>
              <a:gd name="T32" fmla="*/ 1521 w 2102"/>
              <a:gd name="T33" fmla="*/ 1198 h 2102"/>
              <a:gd name="T34" fmla="*/ 1320 w 2102"/>
              <a:gd name="T35" fmla="*/ 1228 h 2102"/>
              <a:gd name="T36" fmla="*/ 1518 w 2102"/>
              <a:gd name="T37" fmla="*/ 1715 h 2102"/>
              <a:gd name="T38" fmla="*/ 1266 w 2102"/>
              <a:gd name="T39" fmla="*/ 1330 h 2102"/>
              <a:gd name="T40" fmla="*/ 869 w 2102"/>
              <a:gd name="T41" fmla="*/ 1198 h 2102"/>
              <a:gd name="T42" fmla="*/ 924 w 2102"/>
              <a:gd name="T43" fmla="*/ 1284 h 2102"/>
              <a:gd name="T44" fmla="*/ 869 w 2102"/>
              <a:gd name="T45" fmla="*/ 1684 h 2102"/>
              <a:gd name="T46" fmla="*/ 1112 w 2102"/>
              <a:gd name="T47" fmla="*/ 1715 h 2102"/>
              <a:gd name="T48" fmla="*/ 1164 w 2102"/>
              <a:gd name="T49" fmla="*/ 1446 h 2102"/>
              <a:gd name="T50" fmla="*/ 1266 w 2102"/>
              <a:gd name="T51" fmla="*/ 1330 h 2102"/>
              <a:gd name="T52" fmla="*/ 1090 w 2102"/>
              <a:gd name="T53" fmla="*/ 1471 h 2102"/>
              <a:gd name="T54" fmla="*/ 1096 w 2102"/>
              <a:gd name="T55" fmla="*/ 1671 h 2102"/>
              <a:gd name="T56" fmla="*/ 1021 w 2102"/>
              <a:gd name="T57" fmla="*/ 1471 h 2102"/>
              <a:gd name="T58" fmla="*/ 1080 w 2102"/>
              <a:gd name="T59" fmla="*/ 1427 h 2102"/>
              <a:gd name="T60" fmla="*/ 1021 w 2102"/>
              <a:gd name="T61" fmla="*/ 1243 h 2102"/>
              <a:gd name="T62" fmla="*/ 1167 w 2102"/>
              <a:gd name="T63" fmla="*/ 1336 h 2102"/>
              <a:gd name="T64" fmla="*/ 771 w 2102"/>
              <a:gd name="T65" fmla="*/ 1228 h 2102"/>
              <a:gd name="T66" fmla="*/ 608 w 2102"/>
              <a:gd name="T67" fmla="*/ 1198 h 2102"/>
              <a:gd name="T68" fmla="*/ 644 w 2102"/>
              <a:gd name="T69" fmla="*/ 1250 h 2102"/>
              <a:gd name="T70" fmla="*/ 491 w 2102"/>
              <a:gd name="T71" fmla="*/ 1451 h 2102"/>
              <a:gd name="T72" fmla="*/ 786 w 2102"/>
              <a:gd name="T73" fmla="*/ 1715 h 2102"/>
              <a:gd name="T74" fmla="*/ 721 w 2102"/>
              <a:gd name="T75" fmla="*/ 1647 h 2102"/>
              <a:gd name="T76" fmla="*/ 682 w 2102"/>
              <a:gd name="T77" fmla="*/ 1291 h 2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102" h="2102">
                <a:moveTo>
                  <a:pt x="0" y="2102"/>
                </a:moveTo>
                <a:lnTo>
                  <a:pt x="2102" y="2102"/>
                </a:lnTo>
                <a:lnTo>
                  <a:pt x="2102" y="0"/>
                </a:lnTo>
                <a:lnTo>
                  <a:pt x="0" y="0"/>
                </a:lnTo>
                <a:lnTo>
                  <a:pt x="0" y="2102"/>
                </a:lnTo>
                <a:close/>
                <a:moveTo>
                  <a:pt x="384" y="1629"/>
                </a:moveTo>
                <a:cubicBezTo>
                  <a:pt x="384" y="1672"/>
                  <a:pt x="373" y="1683"/>
                  <a:pt x="328" y="1684"/>
                </a:cubicBezTo>
                <a:lnTo>
                  <a:pt x="328" y="1715"/>
                </a:lnTo>
                <a:lnTo>
                  <a:pt x="534" y="1715"/>
                </a:lnTo>
                <a:lnTo>
                  <a:pt x="534" y="1684"/>
                </a:lnTo>
                <a:cubicBezTo>
                  <a:pt x="490" y="1683"/>
                  <a:pt x="479" y="1672"/>
                  <a:pt x="479" y="1629"/>
                </a:cubicBezTo>
                <a:lnTo>
                  <a:pt x="479" y="1284"/>
                </a:lnTo>
                <a:cubicBezTo>
                  <a:pt x="479" y="1241"/>
                  <a:pt x="490" y="1229"/>
                  <a:pt x="534" y="1229"/>
                </a:cubicBezTo>
                <a:lnTo>
                  <a:pt x="534" y="1198"/>
                </a:lnTo>
                <a:lnTo>
                  <a:pt x="328" y="1198"/>
                </a:lnTo>
                <a:lnTo>
                  <a:pt x="328" y="1229"/>
                </a:lnTo>
                <a:cubicBezTo>
                  <a:pt x="373" y="1229"/>
                  <a:pt x="384" y="1241"/>
                  <a:pt x="384" y="1284"/>
                </a:cubicBezTo>
                <a:lnTo>
                  <a:pt x="384" y="1629"/>
                </a:lnTo>
                <a:close/>
                <a:moveTo>
                  <a:pt x="1601" y="1715"/>
                </a:moveTo>
                <a:lnTo>
                  <a:pt x="1741" y="1284"/>
                </a:lnTo>
                <a:cubicBezTo>
                  <a:pt x="1755" y="1240"/>
                  <a:pt x="1767" y="1232"/>
                  <a:pt x="1800" y="1228"/>
                </a:cubicBezTo>
                <a:lnTo>
                  <a:pt x="1800" y="1198"/>
                </a:lnTo>
                <a:lnTo>
                  <a:pt x="1637" y="1198"/>
                </a:lnTo>
                <a:lnTo>
                  <a:pt x="1637" y="1228"/>
                </a:lnTo>
                <a:cubicBezTo>
                  <a:pt x="1671" y="1229"/>
                  <a:pt x="1686" y="1236"/>
                  <a:pt x="1686" y="1256"/>
                </a:cubicBezTo>
                <a:cubicBezTo>
                  <a:pt x="1686" y="1263"/>
                  <a:pt x="1684" y="1269"/>
                  <a:pt x="1682" y="1277"/>
                </a:cubicBezTo>
                <a:lnTo>
                  <a:pt x="1612" y="1511"/>
                </a:lnTo>
                <a:cubicBezTo>
                  <a:pt x="1598" y="1555"/>
                  <a:pt x="1586" y="1608"/>
                  <a:pt x="1581" y="1631"/>
                </a:cubicBezTo>
                <a:lnTo>
                  <a:pt x="1577" y="1631"/>
                </a:lnTo>
                <a:cubicBezTo>
                  <a:pt x="1571" y="1603"/>
                  <a:pt x="1559" y="1549"/>
                  <a:pt x="1548" y="1512"/>
                </a:cubicBezTo>
                <a:lnTo>
                  <a:pt x="1477" y="1277"/>
                </a:lnTo>
                <a:cubicBezTo>
                  <a:pt x="1475" y="1270"/>
                  <a:pt x="1474" y="1263"/>
                  <a:pt x="1474" y="1258"/>
                </a:cubicBezTo>
                <a:cubicBezTo>
                  <a:pt x="1474" y="1238"/>
                  <a:pt x="1488" y="1229"/>
                  <a:pt x="1521" y="1228"/>
                </a:cubicBezTo>
                <a:lnTo>
                  <a:pt x="1521" y="1198"/>
                </a:lnTo>
                <a:lnTo>
                  <a:pt x="1320" y="1198"/>
                </a:lnTo>
                <a:lnTo>
                  <a:pt x="1320" y="1228"/>
                </a:lnTo>
                <a:cubicBezTo>
                  <a:pt x="1353" y="1232"/>
                  <a:pt x="1362" y="1244"/>
                  <a:pt x="1376" y="1284"/>
                </a:cubicBezTo>
                <a:lnTo>
                  <a:pt x="1518" y="1715"/>
                </a:lnTo>
                <a:lnTo>
                  <a:pt x="1601" y="1715"/>
                </a:lnTo>
                <a:close/>
                <a:moveTo>
                  <a:pt x="1266" y="1330"/>
                </a:moveTo>
                <a:cubicBezTo>
                  <a:pt x="1266" y="1241"/>
                  <a:pt x="1205" y="1198"/>
                  <a:pt x="1086" y="1198"/>
                </a:cubicBezTo>
                <a:lnTo>
                  <a:pt x="869" y="1198"/>
                </a:lnTo>
                <a:lnTo>
                  <a:pt x="869" y="1229"/>
                </a:lnTo>
                <a:cubicBezTo>
                  <a:pt x="914" y="1229"/>
                  <a:pt x="924" y="1241"/>
                  <a:pt x="924" y="1284"/>
                </a:cubicBezTo>
                <a:lnTo>
                  <a:pt x="924" y="1629"/>
                </a:lnTo>
                <a:cubicBezTo>
                  <a:pt x="924" y="1672"/>
                  <a:pt x="914" y="1683"/>
                  <a:pt x="869" y="1684"/>
                </a:cubicBezTo>
                <a:lnTo>
                  <a:pt x="869" y="1715"/>
                </a:lnTo>
                <a:lnTo>
                  <a:pt x="1112" y="1715"/>
                </a:lnTo>
                <a:cubicBezTo>
                  <a:pt x="1221" y="1715"/>
                  <a:pt x="1290" y="1670"/>
                  <a:pt x="1290" y="1577"/>
                </a:cubicBezTo>
                <a:cubicBezTo>
                  <a:pt x="1290" y="1508"/>
                  <a:pt x="1250" y="1457"/>
                  <a:pt x="1164" y="1446"/>
                </a:cubicBezTo>
                <a:lnTo>
                  <a:pt x="1164" y="1443"/>
                </a:lnTo>
                <a:cubicBezTo>
                  <a:pt x="1232" y="1428"/>
                  <a:pt x="1266" y="1392"/>
                  <a:pt x="1266" y="1330"/>
                </a:cubicBezTo>
                <a:close/>
                <a:moveTo>
                  <a:pt x="1021" y="1471"/>
                </a:moveTo>
                <a:lnTo>
                  <a:pt x="1090" y="1471"/>
                </a:lnTo>
                <a:cubicBezTo>
                  <a:pt x="1166" y="1471"/>
                  <a:pt x="1190" y="1499"/>
                  <a:pt x="1190" y="1570"/>
                </a:cubicBezTo>
                <a:cubicBezTo>
                  <a:pt x="1190" y="1644"/>
                  <a:pt x="1166" y="1671"/>
                  <a:pt x="1096" y="1671"/>
                </a:cubicBezTo>
                <a:lnTo>
                  <a:pt x="1021" y="1671"/>
                </a:lnTo>
                <a:lnTo>
                  <a:pt x="1021" y="1471"/>
                </a:lnTo>
                <a:close/>
                <a:moveTo>
                  <a:pt x="1167" y="1336"/>
                </a:moveTo>
                <a:cubicBezTo>
                  <a:pt x="1167" y="1402"/>
                  <a:pt x="1146" y="1427"/>
                  <a:pt x="1080" y="1427"/>
                </a:cubicBezTo>
                <a:lnTo>
                  <a:pt x="1021" y="1427"/>
                </a:lnTo>
                <a:lnTo>
                  <a:pt x="1021" y="1243"/>
                </a:lnTo>
                <a:lnTo>
                  <a:pt x="1077" y="1243"/>
                </a:lnTo>
                <a:cubicBezTo>
                  <a:pt x="1143" y="1243"/>
                  <a:pt x="1167" y="1267"/>
                  <a:pt x="1167" y="1336"/>
                </a:cubicBezTo>
                <a:close/>
                <a:moveTo>
                  <a:pt x="682" y="1291"/>
                </a:moveTo>
                <a:cubicBezTo>
                  <a:pt x="721" y="1247"/>
                  <a:pt x="738" y="1232"/>
                  <a:pt x="771" y="1228"/>
                </a:cubicBezTo>
                <a:lnTo>
                  <a:pt x="771" y="1198"/>
                </a:lnTo>
                <a:lnTo>
                  <a:pt x="608" y="1198"/>
                </a:lnTo>
                <a:lnTo>
                  <a:pt x="608" y="1228"/>
                </a:lnTo>
                <a:cubicBezTo>
                  <a:pt x="632" y="1229"/>
                  <a:pt x="644" y="1236"/>
                  <a:pt x="644" y="1250"/>
                </a:cubicBezTo>
                <a:cubicBezTo>
                  <a:pt x="644" y="1256"/>
                  <a:pt x="641" y="1265"/>
                  <a:pt x="631" y="1277"/>
                </a:cubicBezTo>
                <a:lnTo>
                  <a:pt x="491" y="1451"/>
                </a:lnTo>
                <a:lnTo>
                  <a:pt x="653" y="1715"/>
                </a:lnTo>
                <a:lnTo>
                  <a:pt x="786" y="1715"/>
                </a:lnTo>
                <a:lnTo>
                  <a:pt x="786" y="1684"/>
                </a:lnTo>
                <a:cubicBezTo>
                  <a:pt x="751" y="1682"/>
                  <a:pt x="739" y="1675"/>
                  <a:pt x="721" y="1647"/>
                </a:cubicBezTo>
                <a:lnTo>
                  <a:pt x="576" y="1416"/>
                </a:lnTo>
                <a:lnTo>
                  <a:pt x="682" y="1291"/>
                </a:lnTo>
                <a:close/>
              </a:path>
            </a:pathLst>
          </a:custGeom>
          <a:solidFill>
            <a:srgbClr val="C30059"/>
          </a:solidFill>
          <a:ln w="9525">
            <a:noFill/>
            <a:round/>
            <a:headEnd/>
            <a:tailEnd/>
          </a:ln>
        </p:spPr>
        <p:txBody>
          <a:bodyPr vert="horz" wrap="square" lIns="91440" tIns="45720" rIns="91440" bIns="45720" numCol="1" anchor="t" anchorCtr="0" compatLnSpc="1">
            <a:prstTxWarp prst="textNoShape">
              <a:avLst/>
            </a:prstTxWarp>
          </a:bodyPr>
          <a:lstStyle/>
          <a:p>
            <a:endParaRPr lang="de-DE" dirty="0"/>
          </a:p>
        </p:txBody>
      </p:sp>
      <p:pic>
        <p:nvPicPr>
          <p:cNvPr id="8" name="Grafik 7">
            <a:extLst>
              <a:ext uri="{FF2B5EF4-FFF2-40B4-BE49-F238E27FC236}">
                <a16:creationId xmlns:a16="http://schemas.microsoft.com/office/drawing/2014/main" id="{1B2DF408-2898-42F2-914F-6E35F61C470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218272" y="216001"/>
            <a:ext cx="11756656" cy="5835599"/>
          </a:xfrm>
          <a:prstGeom prst="rect">
            <a:avLst/>
          </a:prstGeom>
        </p:spPr>
      </p:pic>
      <p:sp>
        <p:nvSpPr>
          <p:cNvPr id="11" name="Untertitel 2">
            <a:extLst>
              <a:ext uri="{FF2B5EF4-FFF2-40B4-BE49-F238E27FC236}">
                <a16:creationId xmlns:a16="http://schemas.microsoft.com/office/drawing/2014/main" id="{96BEDA9E-32E3-4B06-9DCC-21CD39D26EDA}"/>
              </a:ext>
            </a:extLst>
          </p:cNvPr>
          <p:cNvSpPr>
            <a:spLocks noGrp="1"/>
          </p:cNvSpPr>
          <p:nvPr>
            <p:ph type="subTitle" idx="1" hasCustomPrompt="1"/>
          </p:nvPr>
        </p:nvSpPr>
        <p:spPr>
          <a:xfrm>
            <a:off x="731838" y="790575"/>
            <a:ext cx="10728325" cy="4967288"/>
          </a:xfrm>
        </p:spPr>
        <p:txBody>
          <a:bodyPr/>
          <a:lstStyle>
            <a:lvl1pPr marL="432000" indent="-432000" algn="l">
              <a:lnSpc>
                <a:spcPct val="90000"/>
              </a:lnSpc>
              <a:spcBef>
                <a:spcPts val="0"/>
              </a:spcBef>
              <a:buClrTx/>
              <a:buFont typeface="Calibri" panose="020F0502020204030204" pitchFamily="34" charset="0"/>
              <a:buChar char="↗"/>
              <a:defRPr sz="3000" b="1" cap="all" spc="100" baseline="0">
                <a:solidFill>
                  <a:schemeClr val="bg1"/>
                </a:solidFill>
                <a:latin typeface="+mj-lt"/>
              </a:defRPr>
            </a:lvl1pPr>
            <a:lvl2pPr marL="702000" indent="-324000" algn="l">
              <a:lnSpc>
                <a:spcPct val="95000"/>
              </a:lnSpc>
              <a:spcBef>
                <a:spcPts val="0"/>
              </a:spcBef>
              <a:buClr>
                <a:schemeClr val="bg1"/>
              </a:buClr>
              <a:buFont typeface="Calibri" panose="020F0502020204030204" pitchFamily="34" charset="0"/>
              <a:buChar char="↗"/>
              <a:defRPr sz="2100" b="0" cap="all" spc="40" baseline="0">
                <a:solidFill>
                  <a:schemeClr val="bg1"/>
                </a:solidFill>
                <a:latin typeface="+mn-lt"/>
              </a:defRPr>
            </a:lvl2pPr>
            <a:lvl3pPr marL="432000" indent="-432000" algn="l">
              <a:lnSpc>
                <a:spcPct val="90000"/>
              </a:lnSpc>
              <a:spcBef>
                <a:spcPts val="0"/>
              </a:spcBef>
              <a:buClr>
                <a:schemeClr val="accent2"/>
              </a:buClr>
              <a:buFont typeface="Calibri" panose="020F0502020204030204" pitchFamily="34" charset="0"/>
              <a:buChar char="↗"/>
              <a:defRPr sz="3000" b="1" cap="all" spc="100" baseline="0">
                <a:solidFill>
                  <a:schemeClr val="accent1"/>
                </a:solidFill>
                <a:latin typeface="+mj-lt"/>
              </a:defRPr>
            </a:lvl3pPr>
            <a:lvl4pPr marL="702000" indent="-324000" algn="l">
              <a:lnSpc>
                <a:spcPct val="95000"/>
              </a:lnSpc>
              <a:spcBef>
                <a:spcPts val="0"/>
              </a:spcBef>
              <a:buClr>
                <a:schemeClr val="accent2"/>
              </a:buClr>
              <a:buSzPct val="100000"/>
              <a:buFont typeface="Calibri" panose="020F0502020204030204" pitchFamily="34" charset="0"/>
              <a:buChar char="↗"/>
              <a:defRPr sz="2100" b="0" cap="all" spc="40" baseline="0">
                <a:solidFill>
                  <a:schemeClr val="accent1"/>
                </a:solidFill>
                <a:latin typeface="+mn-lt"/>
              </a:defRPr>
            </a:lvl4pPr>
            <a:lvl5pPr marL="702000" indent="-324000" algn="l">
              <a:lnSpc>
                <a:spcPct val="95000"/>
              </a:lnSpc>
              <a:spcBef>
                <a:spcPts val="0"/>
              </a:spcBef>
              <a:buClr>
                <a:schemeClr val="accent2"/>
              </a:buClr>
              <a:buSzPct val="100000"/>
              <a:buFont typeface="Calibri" panose="020F0502020204030204" pitchFamily="34" charset="0"/>
              <a:buChar char="↗"/>
              <a:defRPr sz="2100" b="0" cap="all" spc="40" baseline="0">
                <a:solidFill>
                  <a:schemeClr val="accent1"/>
                </a:solidFill>
                <a:latin typeface="+mn-lt"/>
              </a:defRPr>
            </a:lvl5pPr>
            <a:lvl6pPr marL="702000" indent="-324000" algn="l">
              <a:lnSpc>
                <a:spcPct val="95000"/>
              </a:lnSpc>
              <a:spcBef>
                <a:spcPts val="0"/>
              </a:spcBef>
              <a:buClr>
                <a:schemeClr val="accent2"/>
              </a:buClr>
              <a:buSzPct val="100000"/>
              <a:buFont typeface="Calibri" panose="020F0502020204030204" pitchFamily="34" charset="0"/>
              <a:buChar char="↗"/>
              <a:defRPr sz="2100" b="0" cap="all" spc="40" baseline="0">
                <a:solidFill>
                  <a:schemeClr val="accent1"/>
                </a:solidFill>
                <a:latin typeface="+mn-lt"/>
              </a:defRPr>
            </a:lvl6pPr>
            <a:lvl7pPr marL="702000" indent="-324000" algn="l">
              <a:lnSpc>
                <a:spcPct val="95000"/>
              </a:lnSpc>
              <a:spcBef>
                <a:spcPts val="0"/>
              </a:spcBef>
              <a:buClr>
                <a:schemeClr val="accent2"/>
              </a:buClr>
              <a:buSzPct val="100000"/>
              <a:buFont typeface="Calibri" panose="020F0502020204030204" pitchFamily="34" charset="0"/>
              <a:buChar char="↗"/>
              <a:defRPr sz="2100" b="0" cap="all" spc="40" baseline="0">
                <a:solidFill>
                  <a:schemeClr val="accent1"/>
                </a:solidFill>
                <a:latin typeface="+mn-lt"/>
              </a:defRPr>
            </a:lvl7pPr>
            <a:lvl8pPr marL="702000" indent="-324000" algn="l">
              <a:lnSpc>
                <a:spcPct val="95000"/>
              </a:lnSpc>
              <a:spcBef>
                <a:spcPts val="0"/>
              </a:spcBef>
              <a:buClr>
                <a:schemeClr val="accent2"/>
              </a:buClr>
              <a:buSzPct val="100000"/>
              <a:buFont typeface="Calibri" panose="020F0502020204030204" pitchFamily="34" charset="0"/>
              <a:buChar char="↗"/>
              <a:defRPr sz="2100" b="0" cap="all" spc="40" baseline="0">
                <a:solidFill>
                  <a:schemeClr val="accent1"/>
                </a:solidFill>
                <a:latin typeface="+mn-lt"/>
              </a:defRPr>
            </a:lvl8pPr>
            <a:lvl9pPr marL="702000" indent="-324000" algn="l">
              <a:lnSpc>
                <a:spcPct val="95000"/>
              </a:lnSpc>
              <a:spcBef>
                <a:spcPts val="0"/>
              </a:spcBef>
              <a:buClr>
                <a:schemeClr val="accent2"/>
              </a:buClr>
              <a:buSzPct val="100000"/>
              <a:buFont typeface="Calibri" panose="020F0502020204030204" pitchFamily="34" charset="0"/>
              <a:buChar char="↗"/>
              <a:defRPr sz="2100" b="0" cap="all" spc="40" baseline="0">
                <a:solidFill>
                  <a:schemeClr val="accent1"/>
                </a:solidFill>
                <a:latin typeface="+mn-lt"/>
              </a:defRPr>
            </a:lvl9pPr>
          </a:lstStyle>
          <a:p>
            <a:pPr lvl="0"/>
            <a:r>
              <a:rPr lang="de-DE" dirty="0"/>
              <a:t>Name Kapitel inaktiv auf erster Ebene // für Unterkapitel inaktiv, Kapitel aktiv und Unterkapitel aktiv &gt;&gt; Menü &gt; Start &gt; Absatz &gt; Listenebne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5" name="Datumsplatzhalter 4">
            <a:extLst>
              <a:ext uri="{FF2B5EF4-FFF2-40B4-BE49-F238E27FC236}">
                <a16:creationId xmlns:a16="http://schemas.microsoft.com/office/drawing/2014/main" id="{A1D4ADCE-C715-4D76-A76B-E80C27A8D88D}"/>
              </a:ext>
            </a:extLst>
          </p:cNvPr>
          <p:cNvSpPr>
            <a:spLocks noGrp="1"/>
          </p:cNvSpPr>
          <p:nvPr>
            <p:ph type="dt" sz="half" idx="10"/>
          </p:nvPr>
        </p:nvSpPr>
        <p:spPr/>
        <p:txBody>
          <a:bodyPr/>
          <a:lstStyle/>
          <a:p>
            <a:r>
              <a:rPr lang="de-DE" dirty="0"/>
              <a:t>Name der Veranstaltung &amp; Datum wie auf Titelfolie</a:t>
            </a:r>
          </a:p>
        </p:txBody>
      </p:sp>
      <p:sp>
        <p:nvSpPr>
          <p:cNvPr id="7" name="Fußzeilenplatzhalter 6">
            <a:extLst>
              <a:ext uri="{FF2B5EF4-FFF2-40B4-BE49-F238E27FC236}">
                <a16:creationId xmlns:a16="http://schemas.microsoft.com/office/drawing/2014/main" id="{062FAD1F-5AE6-4DD6-9CD8-80A0F2AF276A}"/>
              </a:ext>
            </a:extLst>
          </p:cNvPr>
          <p:cNvSpPr>
            <a:spLocks noGrp="1"/>
          </p:cNvSpPr>
          <p:nvPr>
            <p:ph type="ftr" sz="quarter" idx="11"/>
          </p:nvPr>
        </p:nvSpPr>
        <p:spPr/>
        <p:txBody>
          <a:bodyPr/>
          <a:lstStyle/>
          <a:p>
            <a:r>
              <a:rPr lang="de-DE" dirty="0"/>
              <a:t>Titel der Präsentation wie auf Titelfolie</a:t>
            </a:r>
          </a:p>
        </p:txBody>
      </p:sp>
      <p:sp>
        <p:nvSpPr>
          <p:cNvPr id="21" name="Foliennummernplatzhalter 20">
            <a:extLst>
              <a:ext uri="{FF2B5EF4-FFF2-40B4-BE49-F238E27FC236}">
                <a16:creationId xmlns:a16="http://schemas.microsoft.com/office/drawing/2014/main" id="{237311BB-02BB-4627-8E92-03D96003278C}"/>
              </a:ext>
            </a:extLst>
          </p:cNvPr>
          <p:cNvSpPr>
            <a:spLocks noGrp="1"/>
          </p:cNvSpPr>
          <p:nvPr>
            <p:ph type="sldNum" sz="quarter" idx="12"/>
          </p:nvPr>
        </p:nvSpPr>
        <p:spPr/>
        <p:txBody>
          <a:bodyPr/>
          <a:lstStyle/>
          <a:p>
            <a:r>
              <a:rPr lang="de-DE" dirty="0"/>
              <a:t>Seite </a:t>
            </a:r>
            <a:fld id="{ADD7824D-2DCF-4DDA-BE8D-0B7ABA078092}" type="slidenum">
              <a:rPr lang="de-DE" smtClean="0"/>
              <a:pPr/>
              <a:t>‹Nr.›</a:t>
            </a:fld>
            <a:endParaRPr lang="de-DE" dirty="0"/>
          </a:p>
        </p:txBody>
      </p:sp>
    </p:spTree>
    <p:extLst>
      <p:ext uri="{BB962C8B-B14F-4D97-AF65-F5344CB8AC3E}">
        <p14:creationId xmlns:p14="http://schemas.microsoft.com/office/powerpoint/2010/main" val="2185694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FBC9E3-B3A3-4AC0-961C-B4ED55C63C78}"/>
              </a:ext>
            </a:extLst>
          </p:cNvPr>
          <p:cNvSpPr>
            <a:spLocks noGrp="1"/>
          </p:cNvSpPr>
          <p:nvPr>
            <p:ph type="title" hasCustomPrompt="1"/>
          </p:nvPr>
        </p:nvSpPr>
        <p:spPr>
          <a:xfrm>
            <a:off x="731838" y="790578"/>
            <a:ext cx="10728324" cy="432000"/>
          </a:xfrm>
        </p:spPr>
        <p:txBody>
          <a:bodyPr/>
          <a:lstStyle>
            <a:lvl1pPr>
              <a:defRPr/>
            </a:lvl1pPr>
          </a:lstStyle>
          <a:p>
            <a:r>
              <a:rPr lang="de-DE" dirty="0"/>
              <a:t>Headline einzeilig</a:t>
            </a:r>
          </a:p>
        </p:txBody>
      </p:sp>
      <p:sp>
        <p:nvSpPr>
          <p:cNvPr id="3" name="Inhaltsplatzhalter 2">
            <a:extLst>
              <a:ext uri="{FF2B5EF4-FFF2-40B4-BE49-F238E27FC236}">
                <a16:creationId xmlns:a16="http://schemas.microsoft.com/office/drawing/2014/main" id="{CEFF890B-5CF6-45A1-BA20-270A711E1893}"/>
              </a:ext>
            </a:extLst>
          </p:cNvPr>
          <p:cNvSpPr>
            <a:spLocks noGrp="1"/>
          </p:cNvSpPr>
          <p:nvPr>
            <p:ph idx="1" hasCustomPrompt="1"/>
          </p:nvPr>
        </p:nvSpPr>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de-DE" dirty="0"/>
              <a:t>Aufzählung auf erster Ebene // für weitere Aufzählung, Überschrift und Text &gt;&gt; Menü &gt; Start &gt; Absatz &gt; Listenebne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12" name="Vertikaler Textplatzhalter 2">
            <a:extLst>
              <a:ext uri="{FF2B5EF4-FFF2-40B4-BE49-F238E27FC236}">
                <a16:creationId xmlns:a16="http://schemas.microsoft.com/office/drawing/2014/main" id="{83E5712C-F124-4BC3-A172-5F9A9531A228}"/>
              </a:ext>
            </a:extLst>
          </p:cNvPr>
          <p:cNvSpPr>
            <a:spLocks noGrp="1"/>
          </p:cNvSpPr>
          <p:nvPr>
            <p:ph type="body" orient="vert" idx="13" hasCustomPrompt="1"/>
          </p:nvPr>
        </p:nvSpPr>
        <p:spPr>
          <a:xfrm>
            <a:off x="10189052" y="0"/>
            <a:ext cx="1786942" cy="358305"/>
          </a:xfrm>
          <a:solidFill>
            <a:schemeClr val="tx2"/>
          </a:solidFill>
        </p:spPr>
        <p:txBody>
          <a:bodyPr vert="horz" wrap="none" lIns="356400" tIns="86400" rIns="374400" bIns="100800" anchor="t" anchorCtr="0">
            <a:spAutoFit/>
          </a:bodyPr>
          <a:lstStyle>
            <a:lvl1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1pPr>
            <a:lvl2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2pPr>
            <a:lvl3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3pPr>
            <a:lvl4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4pPr>
            <a:lvl5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5pPr>
            <a:lvl6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6pPr>
            <a:lvl7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7pPr>
            <a:lvl8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8pPr>
            <a:lvl9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9pPr>
          </a:lstStyle>
          <a:p>
            <a:pPr lvl="0"/>
            <a:r>
              <a:rPr lang="de-DE" dirty="0"/>
              <a:t>Kapitelname</a:t>
            </a:r>
          </a:p>
        </p:txBody>
      </p:sp>
      <p:sp>
        <p:nvSpPr>
          <p:cNvPr id="10" name="Datumsplatzhalter 9">
            <a:extLst>
              <a:ext uri="{FF2B5EF4-FFF2-40B4-BE49-F238E27FC236}">
                <a16:creationId xmlns:a16="http://schemas.microsoft.com/office/drawing/2014/main" id="{054C8914-16AC-4C1E-BD43-DC81B1CEA9BC}"/>
              </a:ext>
            </a:extLst>
          </p:cNvPr>
          <p:cNvSpPr>
            <a:spLocks noGrp="1"/>
          </p:cNvSpPr>
          <p:nvPr>
            <p:ph type="dt" sz="half" idx="14"/>
          </p:nvPr>
        </p:nvSpPr>
        <p:spPr/>
        <p:txBody>
          <a:bodyPr/>
          <a:lstStyle/>
          <a:p>
            <a:r>
              <a:rPr lang="de-DE" dirty="0"/>
              <a:t>Name der Veranstaltung &amp; Datum wie auf Titelfolie</a:t>
            </a:r>
          </a:p>
        </p:txBody>
      </p:sp>
      <p:sp>
        <p:nvSpPr>
          <p:cNvPr id="11" name="Fußzeilenplatzhalter 10">
            <a:extLst>
              <a:ext uri="{FF2B5EF4-FFF2-40B4-BE49-F238E27FC236}">
                <a16:creationId xmlns:a16="http://schemas.microsoft.com/office/drawing/2014/main" id="{857E689C-1DFF-416C-8D5C-767F99A5A2FD}"/>
              </a:ext>
            </a:extLst>
          </p:cNvPr>
          <p:cNvSpPr>
            <a:spLocks noGrp="1"/>
          </p:cNvSpPr>
          <p:nvPr>
            <p:ph type="ftr" sz="quarter" idx="15"/>
          </p:nvPr>
        </p:nvSpPr>
        <p:spPr/>
        <p:txBody>
          <a:bodyPr/>
          <a:lstStyle/>
          <a:p>
            <a:r>
              <a:rPr lang="de-DE" dirty="0"/>
              <a:t>Titel der Präsentation wie auf Titelfolie</a:t>
            </a:r>
          </a:p>
        </p:txBody>
      </p:sp>
      <p:sp>
        <p:nvSpPr>
          <p:cNvPr id="13" name="Foliennummernplatzhalter 12">
            <a:extLst>
              <a:ext uri="{FF2B5EF4-FFF2-40B4-BE49-F238E27FC236}">
                <a16:creationId xmlns:a16="http://schemas.microsoft.com/office/drawing/2014/main" id="{116594BB-3CCA-4C81-BEB1-6168952F4887}"/>
              </a:ext>
            </a:extLst>
          </p:cNvPr>
          <p:cNvSpPr>
            <a:spLocks noGrp="1"/>
          </p:cNvSpPr>
          <p:nvPr>
            <p:ph type="sldNum" sz="quarter" idx="16"/>
          </p:nvPr>
        </p:nvSpPr>
        <p:spPr/>
        <p:txBody>
          <a:bodyPr/>
          <a:lstStyle/>
          <a:p>
            <a:r>
              <a:rPr lang="de-DE" dirty="0"/>
              <a:t>Seite </a:t>
            </a:r>
            <a:fld id="{ADD7824D-2DCF-4DDA-BE8D-0B7ABA078092}" type="slidenum">
              <a:rPr lang="de-DE" smtClean="0"/>
              <a:pPr/>
              <a:t>‹Nr.›</a:t>
            </a:fld>
            <a:endParaRPr lang="de-DE" dirty="0"/>
          </a:p>
        </p:txBody>
      </p:sp>
    </p:spTree>
    <p:extLst>
      <p:ext uri="{BB962C8B-B14F-4D97-AF65-F5344CB8AC3E}">
        <p14:creationId xmlns:p14="http://schemas.microsoft.com/office/powerpoint/2010/main" val="3708557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ur Headlin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FBC9E3-B3A3-4AC0-961C-B4ED55C63C78}"/>
              </a:ext>
            </a:extLst>
          </p:cNvPr>
          <p:cNvSpPr>
            <a:spLocks noGrp="1"/>
          </p:cNvSpPr>
          <p:nvPr>
            <p:ph type="title" hasCustomPrompt="1"/>
          </p:nvPr>
        </p:nvSpPr>
        <p:spPr>
          <a:xfrm>
            <a:off x="731838" y="790578"/>
            <a:ext cx="10728324" cy="432000"/>
          </a:xfrm>
        </p:spPr>
        <p:txBody>
          <a:bodyPr/>
          <a:lstStyle>
            <a:lvl1pPr>
              <a:defRPr/>
            </a:lvl1pPr>
          </a:lstStyle>
          <a:p>
            <a:r>
              <a:rPr lang="de-DE" dirty="0"/>
              <a:t>Headline einzeilig</a:t>
            </a:r>
          </a:p>
        </p:txBody>
      </p:sp>
      <p:sp>
        <p:nvSpPr>
          <p:cNvPr id="12" name="Vertikaler Textplatzhalter 2">
            <a:extLst>
              <a:ext uri="{FF2B5EF4-FFF2-40B4-BE49-F238E27FC236}">
                <a16:creationId xmlns:a16="http://schemas.microsoft.com/office/drawing/2014/main" id="{83E5712C-F124-4BC3-A172-5F9A9531A228}"/>
              </a:ext>
            </a:extLst>
          </p:cNvPr>
          <p:cNvSpPr>
            <a:spLocks noGrp="1"/>
          </p:cNvSpPr>
          <p:nvPr>
            <p:ph type="body" orient="vert" idx="13" hasCustomPrompt="1"/>
          </p:nvPr>
        </p:nvSpPr>
        <p:spPr>
          <a:xfrm>
            <a:off x="10189052" y="0"/>
            <a:ext cx="1786942" cy="358305"/>
          </a:xfrm>
          <a:solidFill>
            <a:schemeClr val="tx2"/>
          </a:solidFill>
        </p:spPr>
        <p:txBody>
          <a:bodyPr vert="horz" wrap="none" lIns="356400" tIns="86400" rIns="374400" bIns="100800" anchor="t" anchorCtr="0">
            <a:spAutoFit/>
          </a:bodyPr>
          <a:lstStyle>
            <a:lvl1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1pPr>
            <a:lvl2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2pPr>
            <a:lvl3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3pPr>
            <a:lvl4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4pPr>
            <a:lvl5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5pPr>
            <a:lvl6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6pPr>
            <a:lvl7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7pPr>
            <a:lvl8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8pPr>
            <a:lvl9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9pPr>
          </a:lstStyle>
          <a:p>
            <a:pPr lvl="0"/>
            <a:r>
              <a:rPr lang="de-DE" dirty="0"/>
              <a:t>Kapitelname</a:t>
            </a:r>
          </a:p>
        </p:txBody>
      </p:sp>
      <p:sp>
        <p:nvSpPr>
          <p:cNvPr id="9" name="Datumsplatzhalter 8">
            <a:extLst>
              <a:ext uri="{FF2B5EF4-FFF2-40B4-BE49-F238E27FC236}">
                <a16:creationId xmlns:a16="http://schemas.microsoft.com/office/drawing/2014/main" id="{3C7EC6FB-9193-4289-AEC2-991FE0873620}"/>
              </a:ext>
            </a:extLst>
          </p:cNvPr>
          <p:cNvSpPr>
            <a:spLocks noGrp="1"/>
          </p:cNvSpPr>
          <p:nvPr>
            <p:ph type="dt" sz="half" idx="14"/>
          </p:nvPr>
        </p:nvSpPr>
        <p:spPr/>
        <p:txBody>
          <a:bodyPr/>
          <a:lstStyle/>
          <a:p>
            <a:r>
              <a:rPr lang="de-DE" dirty="0"/>
              <a:t>Name der Veranstaltung &amp; Datum wie auf Titelfolie</a:t>
            </a:r>
          </a:p>
        </p:txBody>
      </p:sp>
      <p:sp>
        <p:nvSpPr>
          <p:cNvPr id="10" name="Fußzeilenplatzhalter 9">
            <a:extLst>
              <a:ext uri="{FF2B5EF4-FFF2-40B4-BE49-F238E27FC236}">
                <a16:creationId xmlns:a16="http://schemas.microsoft.com/office/drawing/2014/main" id="{EF56C492-B776-4130-B439-A3FF23A57855}"/>
              </a:ext>
            </a:extLst>
          </p:cNvPr>
          <p:cNvSpPr>
            <a:spLocks noGrp="1"/>
          </p:cNvSpPr>
          <p:nvPr>
            <p:ph type="ftr" sz="quarter" idx="15"/>
          </p:nvPr>
        </p:nvSpPr>
        <p:spPr/>
        <p:txBody>
          <a:bodyPr/>
          <a:lstStyle/>
          <a:p>
            <a:r>
              <a:rPr lang="de-DE" dirty="0"/>
              <a:t>Titel der Präsentation wie auf Titelfolie</a:t>
            </a:r>
          </a:p>
        </p:txBody>
      </p:sp>
      <p:sp>
        <p:nvSpPr>
          <p:cNvPr id="11" name="Foliennummernplatzhalter 10">
            <a:extLst>
              <a:ext uri="{FF2B5EF4-FFF2-40B4-BE49-F238E27FC236}">
                <a16:creationId xmlns:a16="http://schemas.microsoft.com/office/drawing/2014/main" id="{12F3E8D6-605E-41B4-9B0F-5BC22E80EE50}"/>
              </a:ext>
            </a:extLst>
          </p:cNvPr>
          <p:cNvSpPr>
            <a:spLocks noGrp="1"/>
          </p:cNvSpPr>
          <p:nvPr>
            <p:ph type="sldNum" sz="quarter" idx="16"/>
          </p:nvPr>
        </p:nvSpPr>
        <p:spPr/>
        <p:txBody>
          <a:bodyPr/>
          <a:lstStyle/>
          <a:p>
            <a:r>
              <a:rPr lang="de-DE" dirty="0"/>
              <a:t>Seite </a:t>
            </a:r>
            <a:fld id="{ADD7824D-2DCF-4DDA-BE8D-0B7ABA078092}" type="slidenum">
              <a:rPr lang="de-DE" smtClean="0"/>
              <a:pPr/>
              <a:t>‹Nr.›</a:t>
            </a:fld>
            <a:endParaRPr lang="de-DE" dirty="0"/>
          </a:p>
        </p:txBody>
      </p:sp>
    </p:spTree>
    <p:extLst>
      <p:ext uri="{BB962C8B-B14F-4D97-AF65-F5344CB8AC3E}">
        <p14:creationId xmlns:p14="http://schemas.microsoft.com/office/powerpoint/2010/main" val="3968682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 Inhalt ohne Kap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FBC9E3-B3A3-4AC0-961C-B4ED55C63C78}"/>
              </a:ext>
            </a:extLst>
          </p:cNvPr>
          <p:cNvSpPr>
            <a:spLocks noGrp="1"/>
          </p:cNvSpPr>
          <p:nvPr>
            <p:ph type="title" hasCustomPrompt="1"/>
          </p:nvPr>
        </p:nvSpPr>
        <p:spPr>
          <a:xfrm>
            <a:off x="731838" y="790578"/>
            <a:ext cx="10728324" cy="432000"/>
          </a:xfrm>
        </p:spPr>
        <p:txBody>
          <a:bodyPr/>
          <a:lstStyle>
            <a:lvl1pPr>
              <a:defRPr/>
            </a:lvl1pPr>
          </a:lstStyle>
          <a:p>
            <a:r>
              <a:rPr lang="de-DE" dirty="0"/>
              <a:t>Headline einzeilig</a:t>
            </a:r>
          </a:p>
        </p:txBody>
      </p:sp>
      <p:sp>
        <p:nvSpPr>
          <p:cNvPr id="3" name="Inhaltsplatzhalter 2">
            <a:extLst>
              <a:ext uri="{FF2B5EF4-FFF2-40B4-BE49-F238E27FC236}">
                <a16:creationId xmlns:a16="http://schemas.microsoft.com/office/drawing/2014/main" id="{CEFF890B-5CF6-45A1-BA20-270A711E1893}"/>
              </a:ext>
            </a:extLst>
          </p:cNvPr>
          <p:cNvSpPr>
            <a:spLocks noGrp="1"/>
          </p:cNvSpPr>
          <p:nvPr>
            <p:ph idx="1" hasCustomPrompt="1"/>
          </p:nvPr>
        </p:nvSpPr>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de-DE" dirty="0"/>
              <a:t>Aufzählung auf erster Ebene // für weitere Aufzählung, Überschrift und Text &gt;&gt; Menü &gt; Start &gt; Absatz &gt; Listenebne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10" name="Datumsplatzhalter 9">
            <a:extLst>
              <a:ext uri="{FF2B5EF4-FFF2-40B4-BE49-F238E27FC236}">
                <a16:creationId xmlns:a16="http://schemas.microsoft.com/office/drawing/2014/main" id="{054C8914-16AC-4C1E-BD43-DC81B1CEA9BC}"/>
              </a:ext>
            </a:extLst>
          </p:cNvPr>
          <p:cNvSpPr>
            <a:spLocks noGrp="1"/>
          </p:cNvSpPr>
          <p:nvPr>
            <p:ph type="dt" sz="half" idx="14"/>
          </p:nvPr>
        </p:nvSpPr>
        <p:spPr/>
        <p:txBody>
          <a:bodyPr/>
          <a:lstStyle/>
          <a:p>
            <a:r>
              <a:rPr lang="de-DE" dirty="0"/>
              <a:t>Name der Veranstaltung &amp; Datum wie auf Titelfolie</a:t>
            </a:r>
          </a:p>
        </p:txBody>
      </p:sp>
      <p:sp>
        <p:nvSpPr>
          <p:cNvPr id="11" name="Fußzeilenplatzhalter 10">
            <a:extLst>
              <a:ext uri="{FF2B5EF4-FFF2-40B4-BE49-F238E27FC236}">
                <a16:creationId xmlns:a16="http://schemas.microsoft.com/office/drawing/2014/main" id="{857E689C-1DFF-416C-8D5C-767F99A5A2FD}"/>
              </a:ext>
            </a:extLst>
          </p:cNvPr>
          <p:cNvSpPr>
            <a:spLocks noGrp="1"/>
          </p:cNvSpPr>
          <p:nvPr>
            <p:ph type="ftr" sz="quarter" idx="15"/>
          </p:nvPr>
        </p:nvSpPr>
        <p:spPr/>
        <p:txBody>
          <a:bodyPr/>
          <a:lstStyle/>
          <a:p>
            <a:r>
              <a:rPr lang="de-DE" dirty="0"/>
              <a:t>Titel der Präsentation wie auf Titelfolie</a:t>
            </a:r>
          </a:p>
        </p:txBody>
      </p:sp>
      <p:sp>
        <p:nvSpPr>
          <p:cNvPr id="13" name="Foliennummernplatzhalter 12">
            <a:extLst>
              <a:ext uri="{FF2B5EF4-FFF2-40B4-BE49-F238E27FC236}">
                <a16:creationId xmlns:a16="http://schemas.microsoft.com/office/drawing/2014/main" id="{116594BB-3CCA-4C81-BEB1-6168952F4887}"/>
              </a:ext>
            </a:extLst>
          </p:cNvPr>
          <p:cNvSpPr>
            <a:spLocks noGrp="1"/>
          </p:cNvSpPr>
          <p:nvPr>
            <p:ph type="sldNum" sz="quarter" idx="16"/>
          </p:nvPr>
        </p:nvSpPr>
        <p:spPr/>
        <p:txBody>
          <a:bodyPr/>
          <a:lstStyle/>
          <a:p>
            <a:r>
              <a:rPr lang="de-DE" dirty="0"/>
              <a:t>Seite </a:t>
            </a:r>
            <a:fld id="{ADD7824D-2DCF-4DDA-BE8D-0B7ABA078092}" type="slidenum">
              <a:rPr lang="de-DE" smtClean="0"/>
              <a:pPr/>
              <a:t>‹Nr.›</a:t>
            </a:fld>
            <a:endParaRPr lang="de-DE" dirty="0"/>
          </a:p>
        </p:txBody>
      </p:sp>
    </p:spTree>
    <p:extLst>
      <p:ext uri="{BB962C8B-B14F-4D97-AF65-F5344CB8AC3E}">
        <p14:creationId xmlns:p14="http://schemas.microsoft.com/office/powerpoint/2010/main" val="2513669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ur Headline ohne Kap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FBC9E3-B3A3-4AC0-961C-B4ED55C63C78}"/>
              </a:ext>
            </a:extLst>
          </p:cNvPr>
          <p:cNvSpPr>
            <a:spLocks noGrp="1"/>
          </p:cNvSpPr>
          <p:nvPr>
            <p:ph type="title" hasCustomPrompt="1"/>
          </p:nvPr>
        </p:nvSpPr>
        <p:spPr>
          <a:xfrm>
            <a:off x="731838" y="790578"/>
            <a:ext cx="10728324" cy="432000"/>
          </a:xfrm>
        </p:spPr>
        <p:txBody>
          <a:bodyPr/>
          <a:lstStyle>
            <a:lvl1pPr>
              <a:defRPr/>
            </a:lvl1pPr>
          </a:lstStyle>
          <a:p>
            <a:r>
              <a:rPr lang="de-DE" dirty="0"/>
              <a:t>Headline einzeilig</a:t>
            </a:r>
          </a:p>
        </p:txBody>
      </p:sp>
      <p:sp>
        <p:nvSpPr>
          <p:cNvPr id="9" name="Datumsplatzhalter 8">
            <a:extLst>
              <a:ext uri="{FF2B5EF4-FFF2-40B4-BE49-F238E27FC236}">
                <a16:creationId xmlns:a16="http://schemas.microsoft.com/office/drawing/2014/main" id="{3C7EC6FB-9193-4289-AEC2-991FE0873620}"/>
              </a:ext>
            </a:extLst>
          </p:cNvPr>
          <p:cNvSpPr>
            <a:spLocks noGrp="1"/>
          </p:cNvSpPr>
          <p:nvPr>
            <p:ph type="dt" sz="half" idx="14"/>
          </p:nvPr>
        </p:nvSpPr>
        <p:spPr/>
        <p:txBody>
          <a:bodyPr/>
          <a:lstStyle/>
          <a:p>
            <a:r>
              <a:rPr lang="de-DE" dirty="0"/>
              <a:t>Name der Veranstaltung &amp; Datum wie auf Titelfolie</a:t>
            </a:r>
          </a:p>
        </p:txBody>
      </p:sp>
      <p:sp>
        <p:nvSpPr>
          <p:cNvPr id="10" name="Fußzeilenplatzhalter 9">
            <a:extLst>
              <a:ext uri="{FF2B5EF4-FFF2-40B4-BE49-F238E27FC236}">
                <a16:creationId xmlns:a16="http://schemas.microsoft.com/office/drawing/2014/main" id="{EF56C492-B776-4130-B439-A3FF23A57855}"/>
              </a:ext>
            </a:extLst>
          </p:cNvPr>
          <p:cNvSpPr>
            <a:spLocks noGrp="1"/>
          </p:cNvSpPr>
          <p:nvPr>
            <p:ph type="ftr" sz="quarter" idx="15"/>
          </p:nvPr>
        </p:nvSpPr>
        <p:spPr/>
        <p:txBody>
          <a:bodyPr/>
          <a:lstStyle/>
          <a:p>
            <a:r>
              <a:rPr lang="de-DE" dirty="0"/>
              <a:t>Titel der Präsentation wie auf Titelfolie</a:t>
            </a:r>
          </a:p>
        </p:txBody>
      </p:sp>
      <p:sp>
        <p:nvSpPr>
          <p:cNvPr id="11" name="Foliennummernplatzhalter 10">
            <a:extLst>
              <a:ext uri="{FF2B5EF4-FFF2-40B4-BE49-F238E27FC236}">
                <a16:creationId xmlns:a16="http://schemas.microsoft.com/office/drawing/2014/main" id="{12F3E8D6-605E-41B4-9B0F-5BC22E80EE50}"/>
              </a:ext>
            </a:extLst>
          </p:cNvPr>
          <p:cNvSpPr>
            <a:spLocks noGrp="1"/>
          </p:cNvSpPr>
          <p:nvPr>
            <p:ph type="sldNum" sz="quarter" idx="16"/>
          </p:nvPr>
        </p:nvSpPr>
        <p:spPr/>
        <p:txBody>
          <a:bodyPr/>
          <a:lstStyle/>
          <a:p>
            <a:r>
              <a:rPr lang="de-DE" dirty="0"/>
              <a:t>Seite </a:t>
            </a:r>
            <a:fld id="{ADD7824D-2DCF-4DDA-BE8D-0B7ABA078092}" type="slidenum">
              <a:rPr lang="de-DE" smtClean="0"/>
              <a:pPr/>
              <a:t>‹Nr.›</a:t>
            </a:fld>
            <a:endParaRPr lang="de-DE" dirty="0"/>
          </a:p>
        </p:txBody>
      </p:sp>
    </p:spTree>
    <p:extLst>
      <p:ext uri="{BB962C8B-B14F-4D97-AF65-F5344CB8AC3E}">
        <p14:creationId xmlns:p14="http://schemas.microsoft.com/office/powerpoint/2010/main" val="333580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3" name="KBV Signet">
            <a:extLst>
              <a:ext uri="{FF2B5EF4-FFF2-40B4-BE49-F238E27FC236}">
                <a16:creationId xmlns:a16="http://schemas.microsoft.com/office/drawing/2014/main" id="{23DC89DC-81A4-43ED-B58E-3DC3D571EEBF}"/>
              </a:ext>
            </a:extLst>
          </p:cNvPr>
          <p:cNvSpPr>
            <a:spLocks noChangeAspect="1" noEditPoints="1"/>
          </p:cNvSpPr>
          <p:nvPr userDrawn="1"/>
        </p:nvSpPr>
        <p:spPr bwMode="auto">
          <a:xfrm>
            <a:off x="216000" y="6267600"/>
            <a:ext cx="374400" cy="374400"/>
          </a:xfrm>
          <a:custGeom>
            <a:avLst/>
            <a:gdLst>
              <a:gd name="T0" fmla="*/ 2102 w 2102"/>
              <a:gd name="T1" fmla="*/ 2102 h 2102"/>
              <a:gd name="T2" fmla="*/ 0 w 2102"/>
              <a:gd name="T3" fmla="*/ 0 h 2102"/>
              <a:gd name="T4" fmla="*/ 384 w 2102"/>
              <a:gd name="T5" fmla="*/ 1629 h 2102"/>
              <a:gd name="T6" fmla="*/ 328 w 2102"/>
              <a:gd name="T7" fmla="*/ 1715 h 2102"/>
              <a:gd name="T8" fmla="*/ 534 w 2102"/>
              <a:gd name="T9" fmla="*/ 1684 h 2102"/>
              <a:gd name="T10" fmla="*/ 479 w 2102"/>
              <a:gd name="T11" fmla="*/ 1284 h 2102"/>
              <a:gd name="T12" fmla="*/ 534 w 2102"/>
              <a:gd name="T13" fmla="*/ 1198 h 2102"/>
              <a:gd name="T14" fmla="*/ 328 w 2102"/>
              <a:gd name="T15" fmla="*/ 1229 h 2102"/>
              <a:gd name="T16" fmla="*/ 384 w 2102"/>
              <a:gd name="T17" fmla="*/ 1629 h 2102"/>
              <a:gd name="T18" fmla="*/ 1741 w 2102"/>
              <a:gd name="T19" fmla="*/ 1284 h 2102"/>
              <a:gd name="T20" fmla="*/ 1800 w 2102"/>
              <a:gd name="T21" fmla="*/ 1198 h 2102"/>
              <a:gd name="T22" fmla="*/ 1637 w 2102"/>
              <a:gd name="T23" fmla="*/ 1228 h 2102"/>
              <a:gd name="T24" fmla="*/ 1682 w 2102"/>
              <a:gd name="T25" fmla="*/ 1277 h 2102"/>
              <a:gd name="T26" fmla="*/ 1581 w 2102"/>
              <a:gd name="T27" fmla="*/ 1631 h 2102"/>
              <a:gd name="T28" fmla="*/ 1548 w 2102"/>
              <a:gd name="T29" fmla="*/ 1512 h 2102"/>
              <a:gd name="T30" fmla="*/ 1474 w 2102"/>
              <a:gd name="T31" fmla="*/ 1258 h 2102"/>
              <a:gd name="T32" fmla="*/ 1521 w 2102"/>
              <a:gd name="T33" fmla="*/ 1198 h 2102"/>
              <a:gd name="T34" fmla="*/ 1320 w 2102"/>
              <a:gd name="T35" fmla="*/ 1228 h 2102"/>
              <a:gd name="T36" fmla="*/ 1518 w 2102"/>
              <a:gd name="T37" fmla="*/ 1715 h 2102"/>
              <a:gd name="T38" fmla="*/ 1266 w 2102"/>
              <a:gd name="T39" fmla="*/ 1330 h 2102"/>
              <a:gd name="T40" fmla="*/ 869 w 2102"/>
              <a:gd name="T41" fmla="*/ 1198 h 2102"/>
              <a:gd name="T42" fmla="*/ 924 w 2102"/>
              <a:gd name="T43" fmla="*/ 1284 h 2102"/>
              <a:gd name="T44" fmla="*/ 869 w 2102"/>
              <a:gd name="T45" fmla="*/ 1684 h 2102"/>
              <a:gd name="T46" fmla="*/ 1112 w 2102"/>
              <a:gd name="T47" fmla="*/ 1715 h 2102"/>
              <a:gd name="T48" fmla="*/ 1164 w 2102"/>
              <a:gd name="T49" fmla="*/ 1446 h 2102"/>
              <a:gd name="T50" fmla="*/ 1266 w 2102"/>
              <a:gd name="T51" fmla="*/ 1330 h 2102"/>
              <a:gd name="T52" fmla="*/ 1090 w 2102"/>
              <a:gd name="T53" fmla="*/ 1471 h 2102"/>
              <a:gd name="T54" fmla="*/ 1096 w 2102"/>
              <a:gd name="T55" fmla="*/ 1671 h 2102"/>
              <a:gd name="T56" fmla="*/ 1021 w 2102"/>
              <a:gd name="T57" fmla="*/ 1471 h 2102"/>
              <a:gd name="T58" fmla="*/ 1080 w 2102"/>
              <a:gd name="T59" fmla="*/ 1427 h 2102"/>
              <a:gd name="T60" fmla="*/ 1021 w 2102"/>
              <a:gd name="T61" fmla="*/ 1243 h 2102"/>
              <a:gd name="T62" fmla="*/ 1167 w 2102"/>
              <a:gd name="T63" fmla="*/ 1336 h 2102"/>
              <a:gd name="T64" fmla="*/ 771 w 2102"/>
              <a:gd name="T65" fmla="*/ 1228 h 2102"/>
              <a:gd name="T66" fmla="*/ 608 w 2102"/>
              <a:gd name="T67" fmla="*/ 1198 h 2102"/>
              <a:gd name="T68" fmla="*/ 644 w 2102"/>
              <a:gd name="T69" fmla="*/ 1250 h 2102"/>
              <a:gd name="T70" fmla="*/ 491 w 2102"/>
              <a:gd name="T71" fmla="*/ 1451 h 2102"/>
              <a:gd name="T72" fmla="*/ 786 w 2102"/>
              <a:gd name="T73" fmla="*/ 1715 h 2102"/>
              <a:gd name="T74" fmla="*/ 721 w 2102"/>
              <a:gd name="T75" fmla="*/ 1647 h 2102"/>
              <a:gd name="T76" fmla="*/ 682 w 2102"/>
              <a:gd name="T77" fmla="*/ 1291 h 2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102" h="2102">
                <a:moveTo>
                  <a:pt x="0" y="2102"/>
                </a:moveTo>
                <a:lnTo>
                  <a:pt x="2102" y="2102"/>
                </a:lnTo>
                <a:lnTo>
                  <a:pt x="2102" y="0"/>
                </a:lnTo>
                <a:lnTo>
                  <a:pt x="0" y="0"/>
                </a:lnTo>
                <a:lnTo>
                  <a:pt x="0" y="2102"/>
                </a:lnTo>
                <a:close/>
                <a:moveTo>
                  <a:pt x="384" y="1629"/>
                </a:moveTo>
                <a:cubicBezTo>
                  <a:pt x="384" y="1672"/>
                  <a:pt x="373" y="1683"/>
                  <a:pt x="328" y="1684"/>
                </a:cubicBezTo>
                <a:lnTo>
                  <a:pt x="328" y="1715"/>
                </a:lnTo>
                <a:lnTo>
                  <a:pt x="534" y="1715"/>
                </a:lnTo>
                <a:lnTo>
                  <a:pt x="534" y="1684"/>
                </a:lnTo>
                <a:cubicBezTo>
                  <a:pt x="490" y="1683"/>
                  <a:pt x="479" y="1672"/>
                  <a:pt x="479" y="1629"/>
                </a:cubicBezTo>
                <a:lnTo>
                  <a:pt x="479" y="1284"/>
                </a:lnTo>
                <a:cubicBezTo>
                  <a:pt x="479" y="1241"/>
                  <a:pt x="490" y="1229"/>
                  <a:pt x="534" y="1229"/>
                </a:cubicBezTo>
                <a:lnTo>
                  <a:pt x="534" y="1198"/>
                </a:lnTo>
                <a:lnTo>
                  <a:pt x="328" y="1198"/>
                </a:lnTo>
                <a:lnTo>
                  <a:pt x="328" y="1229"/>
                </a:lnTo>
                <a:cubicBezTo>
                  <a:pt x="373" y="1229"/>
                  <a:pt x="384" y="1241"/>
                  <a:pt x="384" y="1284"/>
                </a:cubicBezTo>
                <a:lnTo>
                  <a:pt x="384" y="1629"/>
                </a:lnTo>
                <a:close/>
                <a:moveTo>
                  <a:pt x="1601" y="1715"/>
                </a:moveTo>
                <a:lnTo>
                  <a:pt x="1741" y="1284"/>
                </a:lnTo>
                <a:cubicBezTo>
                  <a:pt x="1755" y="1240"/>
                  <a:pt x="1767" y="1232"/>
                  <a:pt x="1800" y="1228"/>
                </a:cubicBezTo>
                <a:lnTo>
                  <a:pt x="1800" y="1198"/>
                </a:lnTo>
                <a:lnTo>
                  <a:pt x="1637" y="1198"/>
                </a:lnTo>
                <a:lnTo>
                  <a:pt x="1637" y="1228"/>
                </a:lnTo>
                <a:cubicBezTo>
                  <a:pt x="1671" y="1229"/>
                  <a:pt x="1686" y="1236"/>
                  <a:pt x="1686" y="1256"/>
                </a:cubicBezTo>
                <a:cubicBezTo>
                  <a:pt x="1686" y="1263"/>
                  <a:pt x="1684" y="1269"/>
                  <a:pt x="1682" y="1277"/>
                </a:cubicBezTo>
                <a:lnTo>
                  <a:pt x="1612" y="1511"/>
                </a:lnTo>
                <a:cubicBezTo>
                  <a:pt x="1598" y="1555"/>
                  <a:pt x="1586" y="1608"/>
                  <a:pt x="1581" y="1631"/>
                </a:cubicBezTo>
                <a:lnTo>
                  <a:pt x="1577" y="1631"/>
                </a:lnTo>
                <a:cubicBezTo>
                  <a:pt x="1571" y="1603"/>
                  <a:pt x="1559" y="1549"/>
                  <a:pt x="1548" y="1512"/>
                </a:cubicBezTo>
                <a:lnTo>
                  <a:pt x="1477" y="1277"/>
                </a:lnTo>
                <a:cubicBezTo>
                  <a:pt x="1475" y="1270"/>
                  <a:pt x="1474" y="1263"/>
                  <a:pt x="1474" y="1258"/>
                </a:cubicBezTo>
                <a:cubicBezTo>
                  <a:pt x="1474" y="1238"/>
                  <a:pt x="1488" y="1229"/>
                  <a:pt x="1521" y="1228"/>
                </a:cubicBezTo>
                <a:lnTo>
                  <a:pt x="1521" y="1198"/>
                </a:lnTo>
                <a:lnTo>
                  <a:pt x="1320" y="1198"/>
                </a:lnTo>
                <a:lnTo>
                  <a:pt x="1320" y="1228"/>
                </a:lnTo>
                <a:cubicBezTo>
                  <a:pt x="1353" y="1232"/>
                  <a:pt x="1362" y="1244"/>
                  <a:pt x="1376" y="1284"/>
                </a:cubicBezTo>
                <a:lnTo>
                  <a:pt x="1518" y="1715"/>
                </a:lnTo>
                <a:lnTo>
                  <a:pt x="1601" y="1715"/>
                </a:lnTo>
                <a:close/>
                <a:moveTo>
                  <a:pt x="1266" y="1330"/>
                </a:moveTo>
                <a:cubicBezTo>
                  <a:pt x="1266" y="1241"/>
                  <a:pt x="1205" y="1198"/>
                  <a:pt x="1086" y="1198"/>
                </a:cubicBezTo>
                <a:lnTo>
                  <a:pt x="869" y="1198"/>
                </a:lnTo>
                <a:lnTo>
                  <a:pt x="869" y="1229"/>
                </a:lnTo>
                <a:cubicBezTo>
                  <a:pt x="914" y="1229"/>
                  <a:pt x="924" y="1241"/>
                  <a:pt x="924" y="1284"/>
                </a:cubicBezTo>
                <a:lnTo>
                  <a:pt x="924" y="1629"/>
                </a:lnTo>
                <a:cubicBezTo>
                  <a:pt x="924" y="1672"/>
                  <a:pt x="914" y="1683"/>
                  <a:pt x="869" y="1684"/>
                </a:cubicBezTo>
                <a:lnTo>
                  <a:pt x="869" y="1715"/>
                </a:lnTo>
                <a:lnTo>
                  <a:pt x="1112" y="1715"/>
                </a:lnTo>
                <a:cubicBezTo>
                  <a:pt x="1221" y="1715"/>
                  <a:pt x="1290" y="1670"/>
                  <a:pt x="1290" y="1577"/>
                </a:cubicBezTo>
                <a:cubicBezTo>
                  <a:pt x="1290" y="1508"/>
                  <a:pt x="1250" y="1457"/>
                  <a:pt x="1164" y="1446"/>
                </a:cubicBezTo>
                <a:lnTo>
                  <a:pt x="1164" y="1443"/>
                </a:lnTo>
                <a:cubicBezTo>
                  <a:pt x="1232" y="1428"/>
                  <a:pt x="1266" y="1392"/>
                  <a:pt x="1266" y="1330"/>
                </a:cubicBezTo>
                <a:close/>
                <a:moveTo>
                  <a:pt x="1021" y="1471"/>
                </a:moveTo>
                <a:lnTo>
                  <a:pt x="1090" y="1471"/>
                </a:lnTo>
                <a:cubicBezTo>
                  <a:pt x="1166" y="1471"/>
                  <a:pt x="1190" y="1499"/>
                  <a:pt x="1190" y="1570"/>
                </a:cubicBezTo>
                <a:cubicBezTo>
                  <a:pt x="1190" y="1644"/>
                  <a:pt x="1166" y="1671"/>
                  <a:pt x="1096" y="1671"/>
                </a:cubicBezTo>
                <a:lnTo>
                  <a:pt x="1021" y="1671"/>
                </a:lnTo>
                <a:lnTo>
                  <a:pt x="1021" y="1471"/>
                </a:lnTo>
                <a:close/>
                <a:moveTo>
                  <a:pt x="1167" y="1336"/>
                </a:moveTo>
                <a:cubicBezTo>
                  <a:pt x="1167" y="1402"/>
                  <a:pt x="1146" y="1427"/>
                  <a:pt x="1080" y="1427"/>
                </a:cubicBezTo>
                <a:lnTo>
                  <a:pt x="1021" y="1427"/>
                </a:lnTo>
                <a:lnTo>
                  <a:pt x="1021" y="1243"/>
                </a:lnTo>
                <a:lnTo>
                  <a:pt x="1077" y="1243"/>
                </a:lnTo>
                <a:cubicBezTo>
                  <a:pt x="1143" y="1243"/>
                  <a:pt x="1167" y="1267"/>
                  <a:pt x="1167" y="1336"/>
                </a:cubicBezTo>
                <a:close/>
                <a:moveTo>
                  <a:pt x="682" y="1291"/>
                </a:moveTo>
                <a:cubicBezTo>
                  <a:pt x="721" y="1247"/>
                  <a:pt x="738" y="1232"/>
                  <a:pt x="771" y="1228"/>
                </a:cubicBezTo>
                <a:lnTo>
                  <a:pt x="771" y="1198"/>
                </a:lnTo>
                <a:lnTo>
                  <a:pt x="608" y="1198"/>
                </a:lnTo>
                <a:lnTo>
                  <a:pt x="608" y="1228"/>
                </a:lnTo>
                <a:cubicBezTo>
                  <a:pt x="632" y="1229"/>
                  <a:pt x="644" y="1236"/>
                  <a:pt x="644" y="1250"/>
                </a:cubicBezTo>
                <a:cubicBezTo>
                  <a:pt x="644" y="1256"/>
                  <a:pt x="641" y="1265"/>
                  <a:pt x="631" y="1277"/>
                </a:cubicBezTo>
                <a:lnTo>
                  <a:pt x="491" y="1451"/>
                </a:lnTo>
                <a:lnTo>
                  <a:pt x="653" y="1715"/>
                </a:lnTo>
                <a:lnTo>
                  <a:pt x="786" y="1715"/>
                </a:lnTo>
                <a:lnTo>
                  <a:pt x="786" y="1684"/>
                </a:lnTo>
                <a:cubicBezTo>
                  <a:pt x="751" y="1682"/>
                  <a:pt x="739" y="1675"/>
                  <a:pt x="721" y="1647"/>
                </a:cubicBezTo>
                <a:lnTo>
                  <a:pt x="576" y="1416"/>
                </a:lnTo>
                <a:lnTo>
                  <a:pt x="682" y="1291"/>
                </a:lnTo>
                <a:close/>
              </a:path>
            </a:pathLst>
          </a:custGeom>
          <a:solidFill>
            <a:srgbClr val="C30059"/>
          </a:solidFill>
          <a:ln w="9525">
            <a:noFill/>
            <a:round/>
            <a:headEnd/>
            <a:tailEnd/>
          </a:ln>
        </p:spPr>
        <p:txBody>
          <a:bodyPr vert="horz" wrap="square" lIns="91440" tIns="45720" rIns="91440" bIns="45720" numCol="1" anchor="t" anchorCtr="0" compatLnSpc="1">
            <a:prstTxWarp prst="textNoShape">
              <a:avLst/>
            </a:prstTxWarp>
          </a:bodyPr>
          <a:lstStyle/>
          <a:p>
            <a:endParaRPr lang="de-DE" dirty="0"/>
          </a:p>
        </p:txBody>
      </p:sp>
      <p:cxnSp>
        <p:nvCxnSpPr>
          <p:cNvPr id="8" name="Linie">
            <a:extLst>
              <a:ext uri="{FF2B5EF4-FFF2-40B4-BE49-F238E27FC236}">
                <a16:creationId xmlns:a16="http://schemas.microsoft.com/office/drawing/2014/main" id="{0EFF2C6B-0CCD-4DE5-BB9A-7DB01B0B8C2C}"/>
              </a:ext>
            </a:extLst>
          </p:cNvPr>
          <p:cNvCxnSpPr>
            <a:cxnSpLocks/>
          </p:cNvCxnSpPr>
          <p:nvPr userDrawn="1"/>
        </p:nvCxnSpPr>
        <p:spPr>
          <a:xfrm>
            <a:off x="216000" y="6102000"/>
            <a:ext cx="11761200" cy="0"/>
          </a:xfrm>
          <a:prstGeom prst="line">
            <a:avLst/>
          </a:prstGeom>
          <a:ln w="12700" cap="rnd">
            <a:solidFill>
              <a:schemeClr val="accent1"/>
            </a:solidFill>
            <a:prstDash val="sysDot"/>
            <a:round/>
          </a:ln>
        </p:spPr>
        <p:style>
          <a:lnRef idx="1">
            <a:schemeClr val="accent1"/>
          </a:lnRef>
          <a:fillRef idx="0">
            <a:schemeClr val="accent1"/>
          </a:fillRef>
          <a:effectRef idx="0">
            <a:schemeClr val="accent1"/>
          </a:effectRef>
          <a:fontRef idx="minor">
            <a:schemeClr val="tx1"/>
          </a:fontRef>
        </p:style>
      </p:cxnSp>
      <p:sp>
        <p:nvSpPr>
          <p:cNvPr id="2" name="Titelplatzhalter 1">
            <a:extLst>
              <a:ext uri="{FF2B5EF4-FFF2-40B4-BE49-F238E27FC236}">
                <a16:creationId xmlns:a16="http://schemas.microsoft.com/office/drawing/2014/main" id="{C12BE506-F27F-4BFB-9C3E-DABA4F3D6D34}"/>
              </a:ext>
            </a:extLst>
          </p:cNvPr>
          <p:cNvSpPr>
            <a:spLocks noGrp="1"/>
          </p:cNvSpPr>
          <p:nvPr>
            <p:ph type="title"/>
          </p:nvPr>
        </p:nvSpPr>
        <p:spPr>
          <a:xfrm>
            <a:off x="731838" y="790578"/>
            <a:ext cx="10728324" cy="432000"/>
          </a:xfrm>
          <a:prstGeom prst="rect">
            <a:avLst/>
          </a:prstGeom>
        </p:spPr>
        <p:txBody>
          <a:bodyPr vert="horz" lIns="0" tIns="0" rIns="0" bIns="0" rtlCol="0" anchor="t" anchorCtr="0">
            <a:noAutofit/>
          </a:bodyPr>
          <a:lstStyle/>
          <a:p>
            <a:r>
              <a:rPr lang="de-DE" dirty="0"/>
              <a:t>Headline einzeilig</a:t>
            </a:r>
          </a:p>
        </p:txBody>
      </p:sp>
      <p:sp>
        <p:nvSpPr>
          <p:cNvPr id="3" name="Textplatzhalter 2">
            <a:extLst>
              <a:ext uri="{FF2B5EF4-FFF2-40B4-BE49-F238E27FC236}">
                <a16:creationId xmlns:a16="http://schemas.microsoft.com/office/drawing/2014/main" id="{0F77E1C3-96FA-4FCE-BCAC-9A54A0CF14BF}"/>
              </a:ext>
            </a:extLst>
          </p:cNvPr>
          <p:cNvSpPr>
            <a:spLocks noGrp="1"/>
          </p:cNvSpPr>
          <p:nvPr>
            <p:ph type="body" idx="1"/>
          </p:nvPr>
        </p:nvSpPr>
        <p:spPr>
          <a:xfrm>
            <a:off x="731674" y="1449389"/>
            <a:ext cx="10728325" cy="4308469"/>
          </a:xfrm>
          <a:prstGeom prst="rect">
            <a:avLst/>
          </a:prstGeom>
        </p:spPr>
        <p:txBody>
          <a:bodyPr vert="horz" lIns="0" tIns="0" rIns="0" bIns="0" rtlCol="0" anchor="t" anchorCtr="0">
            <a:noAutofit/>
          </a:bodyPr>
          <a:lstStyle/>
          <a:p>
            <a:pPr lvl="0"/>
            <a:r>
              <a:rPr lang="de-DE" dirty="0"/>
              <a:t>Aufzählung auf erster Ebene // für weitere Aufzählung, Überschrift und Text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4" name="Datumsplatzhalter 3">
            <a:extLst>
              <a:ext uri="{FF2B5EF4-FFF2-40B4-BE49-F238E27FC236}">
                <a16:creationId xmlns:a16="http://schemas.microsoft.com/office/drawing/2014/main" id="{4AB5A0F8-72B0-431F-91F8-5E603B325D22}"/>
              </a:ext>
            </a:extLst>
          </p:cNvPr>
          <p:cNvSpPr>
            <a:spLocks noGrp="1"/>
          </p:cNvSpPr>
          <p:nvPr>
            <p:ph type="dt" sz="half" idx="2"/>
          </p:nvPr>
        </p:nvSpPr>
        <p:spPr>
          <a:xfrm>
            <a:off x="731836" y="6441850"/>
            <a:ext cx="9435600" cy="162000"/>
          </a:xfrm>
          <a:prstGeom prst="rect">
            <a:avLst/>
          </a:prstGeom>
        </p:spPr>
        <p:txBody>
          <a:bodyPr vert="horz" lIns="0" tIns="0" rIns="0" bIns="0" rtlCol="0" anchor="t" anchorCtr="0">
            <a:noAutofit/>
          </a:bodyPr>
          <a:lstStyle>
            <a:lvl1pPr marL="0" indent="0" algn="l">
              <a:lnSpc>
                <a:spcPts val="1300"/>
              </a:lnSpc>
              <a:spcBef>
                <a:spcPts val="0"/>
              </a:spcBef>
              <a:buFont typeface="+mj-lt"/>
              <a:buNone/>
              <a:defRPr sz="1100" b="0" cap="all" baseline="0">
                <a:solidFill>
                  <a:schemeClr val="accent1"/>
                </a:solidFill>
                <a:latin typeface="+mn-lt"/>
              </a:defRPr>
            </a:lvl1pPr>
            <a:lvl2pPr marL="0" indent="0" algn="l">
              <a:lnSpc>
                <a:spcPts val="1300"/>
              </a:lnSpc>
              <a:spcBef>
                <a:spcPts val="0"/>
              </a:spcBef>
              <a:defRPr sz="2000" b="0" cap="all" baseline="0">
                <a:latin typeface="+mn-lt"/>
              </a:defRPr>
            </a:lvl2pPr>
            <a:lvl3pPr marL="0" indent="0" algn="l">
              <a:lnSpc>
                <a:spcPts val="1300"/>
              </a:lnSpc>
              <a:spcBef>
                <a:spcPts val="0"/>
              </a:spcBef>
              <a:defRPr sz="2000" b="0" cap="all" baseline="0">
                <a:latin typeface="+mn-lt"/>
              </a:defRPr>
            </a:lvl3pPr>
            <a:lvl4pPr marL="0" indent="0" algn="l">
              <a:lnSpc>
                <a:spcPts val="1300"/>
              </a:lnSpc>
              <a:spcBef>
                <a:spcPts val="0"/>
              </a:spcBef>
              <a:defRPr sz="2000" b="0" cap="all" baseline="0">
                <a:latin typeface="+mn-lt"/>
              </a:defRPr>
            </a:lvl4pPr>
            <a:lvl5pPr marL="0" indent="0" algn="l">
              <a:lnSpc>
                <a:spcPts val="1300"/>
              </a:lnSpc>
              <a:spcBef>
                <a:spcPts val="0"/>
              </a:spcBef>
              <a:defRPr sz="2000" b="0" cap="all" baseline="0">
                <a:latin typeface="+mn-lt"/>
              </a:defRPr>
            </a:lvl5pPr>
            <a:lvl6pPr marL="0" indent="0" algn="l">
              <a:lnSpc>
                <a:spcPts val="1300"/>
              </a:lnSpc>
              <a:spcBef>
                <a:spcPts val="0"/>
              </a:spcBef>
              <a:defRPr sz="2000" b="0" cap="all" baseline="0">
                <a:latin typeface="+mn-lt"/>
              </a:defRPr>
            </a:lvl6pPr>
            <a:lvl7pPr marL="0" indent="0" algn="l">
              <a:lnSpc>
                <a:spcPts val="1300"/>
              </a:lnSpc>
              <a:spcBef>
                <a:spcPts val="0"/>
              </a:spcBef>
              <a:defRPr sz="2000" b="0" cap="all" baseline="0">
                <a:latin typeface="+mn-lt"/>
              </a:defRPr>
            </a:lvl7pPr>
            <a:lvl8pPr marL="0" indent="0" algn="l">
              <a:lnSpc>
                <a:spcPts val="1300"/>
              </a:lnSpc>
              <a:spcBef>
                <a:spcPts val="0"/>
              </a:spcBef>
              <a:defRPr sz="2000" b="0" cap="all" baseline="0">
                <a:latin typeface="+mn-lt"/>
              </a:defRPr>
            </a:lvl8pPr>
            <a:lvl9pPr marL="0" indent="0" algn="l">
              <a:lnSpc>
                <a:spcPts val="1300"/>
              </a:lnSpc>
              <a:spcBef>
                <a:spcPts val="0"/>
              </a:spcBef>
              <a:defRPr sz="2000" b="0" cap="all" baseline="0">
                <a:latin typeface="+mn-lt"/>
              </a:defRPr>
            </a:lvl9pPr>
          </a:lstStyle>
          <a:p>
            <a:r>
              <a:rPr lang="de-DE" dirty="0"/>
              <a:t>Name der Veranstaltung &amp; Datum wie auf Titelfolie</a:t>
            </a:r>
          </a:p>
        </p:txBody>
      </p:sp>
      <p:sp>
        <p:nvSpPr>
          <p:cNvPr id="5" name="Fußzeilenplatzhalter 4">
            <a:extLst>
              <a:ext uri="{FF2B5EF4-FFF2-40B4-BE49-F238E27FC236}">
                <a16:creationId xmlns:a16="http://schemas.microsoft.com/office/drawing/2014/main" id="{E1A2B3F3-26F7-42D5-BFD7-F22E8467BA9C}"/>
              </a:ext>
            </a:extLst>
          </p:cNvPr>
          <p:cNvSpPr>
            <a:spLocks noGrp="1"/>
          </p:cNvSpPr>
          <p:nvPr>
            <p:ph type="ftr" sz="quarter" idx="3"/>
          </p:nvPr>
        </p:nvSpPr>
        <p:spPr>
          <a:xfrm>
            <a:off x="731836" y="6281760"/>
            <a:ext cx="9435600" cy="162000"/>
          </a:xfrm>
          <a:prstGeom prst="rect">
            <a:avLst/>
          </a:prstGeom>
        </p:spPr>
        <p:txBody>
          <a:bodyPr vert="horz" lIns="0" tIns="0" rIns="0" bIns="0" rtlCol="0" anchor="t" anchorCtr="0">
            <a:noAutofit/>
          </a:bodyPr>
          <a:lstStyle>
            <a:lvl1pPr marL="0" indent="0" algn="l">
              <a:lnSpc>
                <a:spcPts val="1300"/>
              </a:lnSpc>
              <a:spcBef>
                <a:spcPts val="0"/>
              </a:spcBef>
              <a:buFont typeface="+mj-lt"/>
              <a:buNone/>
              <a:defRPr sz="1100" b="1" cap="all" baseline="0">
                <a:solidFill>
                  <a:schemeClr val="accent1"/>
                </a:solidFill>
                <a:latin typeface="+mn-lt"/>
              </a:defRPr>
            </a:lvl1pPr>
            <a:lvl2pPr marL="0" indent="0" algn="l">
              <a:lnSpc>
                <a:spcPts val="1300"/>
              </a:lnSpc>
              <a:spcBef>
                <a:spcPts val="0"/>
              </a:spcBef>
              <a:defRPr sz="2000" b="1" cap="all" baseline="0">
                <a:latin typeface="+mn-lt"/>
              </a:defRPr>
            </a:lvl2pPr>
            <a:lvl3pPr marL="0" indent="0" algn="l">
              <a:lnSpc>
                <a:spcPts val="1300"/>
              </a:lnSpc>
              <a:spcBef>
                <a:spcPts val="0"/>
              </a:spcBef>
              <a:defRPr sz="2000" b="1" cap="all" baseline="0">
                <a:latin typeface="+mn-lt"/>
              </a:defRPr>
            </a:lvl3pPr>
            <a:lvl4pPr marL="0" indent="0" algn="l">
              <a:lnSpc>
                <a:spcPts val="1300"/>
              </a:lnSpc>
              <a:spcBef>
                <a:spcPts val="0"/>
              </a:spcBef>
              <a:defRPr sz="2000" b="1" cap="all" baseline="0">
                <a:latin typeface="+mn-lt"/>
              </a:defRPr>
            </a:lvl4pPr>
            <a:lvl5pPr marL="0" indent="0" algn="l">
              <a:lnSpc>
                <a:spcPts val="1300"/>
              </a:lnSpc>
              <a:spcBef>
                <a:spcPts val="0"/>
              </a:spcBef>
              <a:defRPr sz="2000" b="1" cap="all" baseline="0">
                <a:latin typeface="+mn-lt"/>
              </a:defRPr>
            </a:lvl5pPr>
            <a:lvl6pPr marL="0" indent="0" algn="l">
              <a:lnSpc>
                <a:spcPts val="1300"/>
              </a:lnSpc>
              <a:spcBef>
                <a:spcPts val="0"/>
              </a:spcBef>
              <a:defRPr sz="2000" b="1" cap="all" baseline="0">
                <a:latin typeface="+mn-lt"/>
              </a:defRPr>
            </a:lvl6pPr>
            <a:lvl7pPr marL="0" indent="0" algn="l">
              <a:lnSpc>
                <a:spcPts val="1300"/>
              </a:lnSpc>
              <a:spcBef>
                <a:spcPts val="0"/>
              </a:spcBef>
              <a:defRPr sz="2000" b="1" cap="all" baseline="0">
                <a:latin typeface="+mn-lt"/>
              </a:defRPr>
            </a:lvl7pPr>
            <a:lvl8pPr marL="0" indent="0" algn="l">
              <a:lnSpc>
                <a:spcPts val="1300"/>
              </a:lnSpc>
              <a:spcBef>
                <a:spcPts val="0"/>
              </a:spcBef>
              <a:defRPr sz="2000" b="1" cap="all" baseline="0">
                <a:latin typeface="+mn-lt"/>
              </a:defRPr>
            </a:lvl8pPr>
            <a:lvl9pPr marL="0" indent="0" algn="l">
              <a:lnSpc>
                <a:spcPts val="1300"/>
              </a:lnSpc>
              <a:spcBef>
                <a:spcPts val="0"/>
              </a:spcBef>
              <a:defRPr sz="2000" b="1" cap="all" baseline="0">
                <a:latin typeface="+mn-lt"/>
              </a:defRPr>
            </a:lvl9pPr>
          </a:lstStyle>
          <a:p>
            <a:r>
              <a:rPr lang="de-DE" dirty="0"/>
              <a:t>Titel der Präsentation wie auf Titelfolie</a:t>
            </a:r>
          </a:p>
        </p:txBody>
      </p:sp>
      <p:sp>
        <p:nvSpPr>
          <p:cNvPr id="6" name="Foliennummernplatzhalter 5">
            <a:extLst>
              <a:ext uri="{FF2B5EF4-FFF2-40B4-BE49-F238E27FC236}">
                <a16:creationId xmlns:a16="http://schemas.microsoft.com/office/drawing/2014/main" id="{33291002-07B2-44AD-935E-C8424D0A5D40}"/>
              </a:ext>
            </a:extLst>
          </p:cNvPr>
          <p:cNvSpPr>
            <a:spLocks noGrp="1"/>
          </p:cNvSpPr>
          <p:nvPr>
            <p:ph type="sldNum" sz="quarter" idx="4"/>
          </p:nvPr>
        </p:nvSpPr>
        <p:spPr>
          <a:xfrm>
            <a:off x="10897200" y="6281760"/>
            <a:ext cx="1080000" cy="162000"/>
          </a:xfrm>
          <a:prstGeom prst="rect">
            <a:avLst/>
          </a:prstGeom>
        </p:spPr>
        <p:txBody>
          <a:bodyPr vert="horz" lIns="0" tIns="0" rIns="0" bIns="0" rtlCol="0" anchor="t" anchorCtr="0">
            <a:noAutofit/>
          </a:bodyPr>
          <a:lstStyle>
            <a:lvl1pPr marL="0" indent="0" algn="r">
              <a:lnSpc>
                <a:spcPts val="1300"/>
              </a:lnSpc>
              <a:spcBef>
                <a:spcPts val="0"/>
              </a:spcBef>
              <a:buFont typeface="+mj-lt"/>
              <a:buNone/>
              <a:defRPr sz="1100" b="0" cap="all" baseline="0">
                <a:solidFill>
                  <a:schemeClr val="accent1"/>
                </a:solidFill>
                <a:latin typeface="+mn-lt"/>
              </a:defRPr>
            </a:lvl1pPr>
            <a:lvl2pPr marL="0" indent="0" algn="r">
              <a:lnSpc>
                <a:spcPts val="1300"/>
              </a:lnSpc>
              <a:spcBef>
                <a:spcPts val="0"/>
              </a:spcBef>
              <a:defRPr sz="2000" b="0" cap="all" baseline="0">
                <a:latin typeface="+mn-lt"/>
              </a:defRPr>
            </a:lvl2pPr>
            <a:lvl3pPr marL="0" indent="0" algn="r">
              <a:lnSpc>
                <a:spcPts val="1300"/>
              </a:lnSpc>
              <a:spcBef>
                <a:spcPts val="0"/>
              </a:spcBef>
              <a:defRPr sz="2000" b="0" cap="all" baseline="0">
                <a:latin typeface="+mn-lt"/>
              </a:defRPr>
            </a:lvl3pPr>
            <a:lvl4pPr marL="0" indent="0" algn="r">
              <a:lnSpc>
                <a:spcPts val="1300"/>
              </a:lnSpc>
              <a:spcBef>
                <a:spcPts val="0"/>
              </a:spcBef>
              <a:defRPr sz="2000" b="0" cap="all" baseline="0">
                <a:latin typeface="+mn-lt"/>
              </a:defRPr>
            </a:lvl4pPr>
            <a:lvl5pPr marL="0" indent="0" algn="r">
              <a:lnSpc>
                <a:spcPts val="1300"/>
              </a:lnSpc>
              <a:spcBef>
                <a:spcPts val="0"/>
              </a:spcBef>
              <a:defRPr sz="2000" b="0" cap="all" baseline="0">
                <a:latin typeface="+mn-lt"/>
              </a:defRPr>
            </a:lvl5pPr>
            <a:lvl6pPr marL="0" indent="0" algn="r">
              <a:lnSpc>
                <a:spcPts val="1300"/>
              </a:lnSpc>
              <a:spcBef>
                <a:spcPts val="0"/>
              </a:spcBef>
              <a:defRPr sz="2000" b="0" cap="all" baseline="0">
                <a:latin typeface="+mn-lt"/>
              </a:defRPr>
            </a:lvl6pPr>
            <a:lvl7pPr marL="0" indent="0" algn="r">
              <a:lnSpc>
                <a:spcPts val="1300"/>
              </a:lnSpc>
              <a:spcBef>
                <a:spcPts val="0"/>
              </a:spcBef>
              <a:defRPr sz="2000" b="0" cap="all" baseline="0">
                <a:latin typeface="+mn-lt"/>
              </a:defRPr>
            </a:lvl7pPr>
            <a:lvl8pPr marL="0" indent="0" algn="r">
              <a:lnSpc>
                <a:spcPts val="1300"/>
              </a:lnSpc>
              <a:spcBef>
                <a:spcPts val="0"/>
              </a:spcBef>
              <a:defRPr sz="2000" b="0" cap="all" baseline="0">
                <a:latin typeface="+mn-lt"/>
              </a:defRPr>
            </a:lvl8pPr>
            <a:lvl9pPr marL="0" indent="0" algn="r">
              <a:lnSpc>
                <a:spcPts val="1300"/>
              </a:lnSpc>
              <a:spcBef>
                <a:spcPts val="0"/>
              </a:spcBef>
              <a:defRPr sz="2000" b="0" cap="all" baseline="0">
                <a:latin typeface="+mn-lt"/>
              </a:defRPr>
            </a:lvl9pPr>
          </a:lstStyle>
          <a:p>
            <a:r>
              <a:rPr lang="de-DE" dirty="0"/>
              <a:t>Seite </a:t>
            </a:r>
            <a:fld id="{ADD7824D-2DCF-4DDA-BE8D-0B7ABA078092}" type="slidenum">
              <a:rPr lang="de-DE" smtClean="0"/>
              <a:pPr/>
              <a:t>‹Nr.›</a:t>
            </a:fld>
            <a:endParaRPr lang="de-DE" dirty="0"/>
          </a:p>
        </p:txBody>
      </p:sp>
    </p:spTree>
    <p:extLst>
      <p:ext uri="{BB962C8B-B14F-4D97-AF65-F5344CB8AC3E}">
        <p14:creationId xmlns:p14="http://schemas.microsoft.com/office/powerpoint/2010/main" val="305070564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62" r:id="rId5"/>
    <p:sldLayoutId id="2147483664" r:id="rId6"/>
    <p:sldLayoutId id="2147483665" r:id="rId7"/>
  </p:sldLayoutIdLst>
  <p:hf hdr="0"/>
  <p:txStyles>
    <p:titleStyle>
      <a:lvl1pPr marL="0" indent="0" algn="l" defTabSz="914400" rtl="0" eaLnBrk="1" latinLnBrk="0" hangingPunct="1">
        <a:lnSpc>
          <a:spcPct val="89000"/>
        </a:lnSpc>
        <a:spcBef>
          <a:spcPts val="0"/>
        </a:spcBef>
        <a:buFont typeface="+mj-lt"/>
        <a:buNone/>
        <a:defRPr sz="2800" b="1" kern="1200">
          <a:solidFill>
            <a:schemeClr val="accent1"/>
          </a:solidFill>
          <a:latin typeface="+mj-lt"/>
          <a:ea typeface="+mj-ea"/>
          <a:cs typeface="+mj-cs"/>
        </a:defRPr>
      </a:lvl1pPr>
    </p:titleStyle>
    <p:bodyStyle>
      <a:lvl1pPr marL="216000" indent="-216000" algn="l" defTabSz="914400" rtl="0" eaLnBrk="1" latinLnBrk="0" hangingPunct="1">
        <a:lnSpc>
          <a:spcPct val="95000"/>
        </a:lnSpc>
        <a:spcBef>
          <a:spcPts val="0"/>
        </a:spcBef>
        <a:spcAft>
          <a:spcPts val="300"/>
        </a:spcAft>
        <a:buClr>
          <a:schemeClr val="accent2"/>
        </a:buClr>
        <a:buFont typeface="Calibri" pitchFamily="34" charset="0"/>
        <a:buChar char="›"/>
        <a:defRPr sz="2100" b="0" kern="1200">
          <a:solidFill>
            <a:schemeClr val="accent1"/>
          </a:solidFill>
          <a:latin typeface="+mn-lt"/>
          <a:ea typeface="+mn-ea"/>
          <a:cs typeface="+mn-cs"/>
        </a:defRPr>
      </a:lvl1pPr>
      <a:lvl2pPr marL="432000" indent="-216000" algn="l" defTabSz="914400" rtl="0" eaLnBrk="1" latinLnBrk="0" hangingPunct="1">
        <a:lnSpc>
          <a:spcPct val="95000"/>
        </a:lnSpc>
        <a:spcBef>
          <a:spcPts val="0"/>
        </a:spcBef>
        <a:spcAft>
          <a:spcPts val="300"/>
        </a:spcAft>
        <a:buFont typeface="Calibri" pitchFamily="34" charset="0"/>
        <a:buChar char="›"/>
        <a:defRPr sz="2100" b="0" kern="1200">
          <a:solidFill>
            <a:schemeClr val="accent1"/>
          </a:solidFill>
          <a:latin typeface="+mn-lt"/>
          <a:ea typeface="+mn-ea"/>
          <a:cs typeface="+mn-cs"/>
        </a:defRPr>
      </a:lvl2pPr>
      <a:lvl3pPr marL="648000" indent="-216000" algn="l" defTabSz="914400" rtl="0" eaLnBrk="1" latinLnBrk="0" hangingPunct="1">
        <a:lnSpc>
          <a:spcPct val="95000"/>
        </a:lnSpc>
        <a:spcBef>
          <a:spcPts val="0"/>
        </a:spcBef>
        <a:spcAft>
          <a:spcPts val="300"/>
        </a:spcAft>
        <a:buClr>
          <a:schemeClr val="accent2"/>
        </a:buClr>
        <a:buSzPct val="90000"/>
        <a:buFont typeface="Calibri" pitchFamily="34" charset="0"/>
        <a:buChar char="▪"/>
        <a:defRPr sz="2100" b="0" kern="1200">
          <a:solidFill>
            <a:schemeClr val="accent1"/>
          </a:solidFill>
          <a:latin typeface="+mn-lt"/>
          <a:ea typeface="+mn-ea"/>
          <a:cs typeface="+mn-cs"/>
        </a:defRPr>
      </a:lvl3pPr>
      <a:lvl4pPr marL="900000" indent="-180000" algn="l" defTabSz="914400" rtl="0" eaLnBrk="1" latinLnBrk="0" hangingPunct="1">
        <a:lnSpc>
          <a:spcPct val="95000"/>
        </a:lnSpc>
        <a:spcBef>
          <a:spcPts val="0"/>
        </a:spcBef>
        <a:spcAft>
          <a:spcPts val="300"/>
        </a:spcAft>
        <a:buClr>
          <a:schemeClr val="accent1"/>
        </a:buClr>
        <a:buSzPct val="90000"/>
        <a:buFont typeface="Calibri" pitchFamily="34" charset="0"/>
        <a:buChar char="▪"/>
        <a:defRPr sz="2100" b="0" kern="1200">
          <a:solidFill>
            <a:schemeClr val="accent1"/>
          </a:solidFill>
          <a:latin typeface="+mn-lt"/>
          <a:ea typeface="+mn-ea"/>
          <a:cs typeface="+mn-cs"/>
        </a:defRPr>
      </a:lvl4pPr>
      <a:lvl5pPr marL="0" indent="0" algn="l" defTabSz="914400" rtl="0" eaLnBrk="1" latinLnBrk="0" hangingPunct="1">
        <a:lnSpc>
          <a:spcPct val="95000"/>
        </a:lnSpc>
        <a:spcBef>
          <a:spcPts val="2400"/>
        </a:spcBef>
        <a:buClr>
          <a:schemeClr val="accent2"/>
        </a:buClr>
        <a:buSzPct val="90000"/>
        <a:buFont typeface="Calibri" panose="020F0502020204030204" pitchFamily="34" charset="0"/>
        <a:buNone/>
        <a:defRPr sz="2100" b="1" kern="1200">
          <a:solidFill>
            <a:schemeClr val="accent1"/>
          </a:solidFill>
          <a:latin typeface="+mj-lt"/>
          <a:ea typeface="+mn-ea"/>
          <a:cs typeface="+mn-cs"/>
        </a:defRPr>
      </a:lvl5pPr>
      <a:lvl6pPr marL="0" indent="0" algn="l" defTabSz="914400" rtl="0" eaLnBrk="1" latinLnBrk="0" hangingPunct="1">
        <a:lnSpc>
          <a:spcPct val="95000"/>
        </a:lnSpc>
        <a:spcBef>
          <a:spcPts val="0"/>
        </a:spcBef>
        <a:buClr>
          <a:schemeClr val="accent1"/>
        </a:buClr>
        <a:buSzPct val="90000"/>
        <a:buFont typeface="Calibri" pitchFamily="34" charset="0"/>
        <a:buNone/>
        <a:defRPr sz="2100" b="0" kern="1200">
          <a:solidFill>
            <a:schemeClr val="accent1"/>
          </a:solidFill>
          <a:latin typeface="+mn-lt"/>
          <a:ea typeface="+mn-ea"/>
          <a:cs typeface="+mn-cs"/>
        </a:defRPr>
      </a:lvl6pPr>
      <a:lvl7pPr marL="0" indent="0" algn="l" defTabSz="914400" rtl="0" eaLnBrk="1" latinLnBrk="0" hangingPunct="1">
        <a:lnSpc>
          <a:spcPct val="95000"/>
        </a:lnSpc>
        <a:spcBef>
          <a:spcPts val="0"/>
        </a:spcBef>
        <a:buClr>
          <a:schemeClr val="accent1"/>
        </a:buClr>
        <a:buFont typeface="Calibri" pitchFamily="34" charset="0"/>
        <a:buNone/>
        <a:defRPr sz="2100" b="0" kern="1200">
          <a:solidFill>
            <a:schemeClr val="accent1"/>
          </a:solidFill>
          <a:latin typeface="+mn-lt"/>
          <a:ea typeface="+mn-ea"/>
          <a:cs typeface="+mn-cs"/>
        </a:defRPr>
      </a:lvl7pPr>
      <a:lvl8pPr marL="0" indent="0" algn="l" defTabSz="914400" rtl="0" eaLnBrk="1" latinLnBrk="0" hangingPunct="1">
        <a:lnSpc>
          <a:spcPct val="95000"/>
        </a:lnSpc>
        <a:spcBef>
          <a:spcPts val="0"/>
        </a:spcBef>
        <a:buClr>
          <a:schemeClr val="accent1"/>
        </a:buClr>
        <a:buFont typeface="Calibri" pitchFamily="34" charset="0"/>
        <a:buNone/>
        <a:defRPr sz="2100" b="0" kern="1200">
          <a:solidFill>
            <a:schemeClr val="accent1"/>
          </a:solidFill>
          <a:latin typeface="+mn-lt"/>
          <a:ea typeface="+mn-ea"/>
          <a:cs typeface="+mn-cs"/>
        </a:defRPr>
      </a:lvl8pPr>
      <a:lvl9pPr marL="0" indent="0" algn="l" defTabSz="914400" rtl="0" eaLnBrk="1" latinLnBrk="0" hangingPunct="1">
        <a:lnSpc>
          <a:spcPct val="95000"/>
        </a:lnSpc>
        <a:spcBef>
          <a:spcPts val="0"/>
        </a:spcBef>
        <a:buClr>
          <a:schemeClr val="accent1"/>
        </a:buClr>
        <a:buFont typeface="Calibri" pitchFamily="34" charset="0"/>
        <a:buNone/>
        <a:defRPr sz="2100" b="0" kern="1200">
          <a:solidFill>
            <a:schemeClr val="accent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61" userDrawn="1">
          <p15:clr>
            <a:srgbClr val="F26B43"/>
          </p15:clr>
        </p15:guide>
        <p15:guide id="2" pos="7219" userDrawn="1">
          <p15:clr>
            <a:srgbClr val="F26B43"/>
          </p15:clr>
        </p15:guide>
        <p15:guide id="3" orient="horz" pos="498" userDrawn="1">
          <p15:clr>
            <a:srgbClr val="F26B43"/>
          </p15:clr>
        </p15:guide>
        <p15:guide id="4" orient="horz" pos="913" userDrawn="1">
          <p15:clr>
            <a:srgbClr val="F26B43"/>
          </p15:clr>
        </p15:guide>
        <p15:guide id="5" orient="horz" pos="3627"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Untertitel 39">
            <a:extLst>
              <a:ext uri="{FF2B5EF4-FFF2-40B4-BE49-F238E27FC236}">
                <a16:creationId xmlns:a16="http://schemas.microsoft.com/office/drawing/2014/main" id="{55A3F582-F497-47E8-9CFA-290F76E438D8}"/>
              </a:ext>
            </a:extLst>
          </p:cNvPr>
          <p:cNvSpPr>
            <a:spLocks noGrp="1"/>
          </p:cNvSpPr>
          <p:nvPr>
            <p:ph type="subTitle" idx="1"/>
          </p:nvPr>
        </p:nvSpPr>
        <p:spPr/>
        <p:txBody>
          <a:bodyPr/>
          <a:lstStyle/>
          <a:p>
            <a:r>
              <a:rPr lang="de-DE" sz="2100" dirty="0">
                <a:solidFill>
                  <a:srgbClr val="385C6B"/>
                </a:solidFill>
              </a:rPr>
              <a:t>Handbuch Qualitätszirkel, Modul für Moderierende, April 2024</a:t>
            </a:r>
            <a:endParaRPr lang="de-DE" sz="2100" dirty="0"/>
          </a:p>
        </p:txBody>
      </p:sp>
      <p:sp>
        <p:nvSpPr>
          <p:cNvPr id="39" name="Titel 38">
            <a:extLst>
              <a:ext uri="{FF2B5EF4-FFF2-40B4-BE49-F238E27FC236}">
                <a16:creationId xmlns:a16="http://schemas.microsoft.com/office/drawing/2014/main" id="{0A7918AA-10C9-44E4-A924-F7FB69B74F95}"/>
              </a:ext>
            </a:extLst>
          </p:cNvPr>
          <p:cNvSpPr>
            <a:spLocks noGrp="1"/>
          </p:cNvSpPr>
          <p:nvPr>
            <p:ph type="ctrTitle"/>
          </p:nvPr>
        </p:nvSpPr>
        <p:spPr/>
        <p:txBody>
          <a:bodyPr/>
          <a:lstStyle/>
          <a:p>
            <a:br>
              <a:rPr lang="de-DE" dirty="0"/>
            </a:br>
            <a:br>
              <a:rPr lang="de-DE" dirty="0"/>
            </a:br>
            <a:r>
              <a:rPr lang="de-DE" dirty="0"/>
              <a:t>Demenz – Allgemeinärztliche Fallbeispiele</a:t>
            </a:r>
          </a:p>
        </p:txBody>
      </p:sp>
      <p:sp>
        <p:nvSpPr>
          <p:cNvPr id="41" name="Vertikaler Textplatzhalter 40">
            <a:extLst>
              <a:ext uri="{FF2B5EF4-FFF2-40B4-BE49-F238E27FC236}">
                <a16:creationId xmlns:a16="http://schemas.microsoft.com/office/drawing/2014/main" id="{5399300D-97FD-4996-9FBA-AC2DF5E34B3E}"/>
              </a:ext>
            </a:extLst>
          </p:cNvPr>
          <p:cNvSpPr>
            <a:spLocks noGrp="1"/>
          </p:cNvSpPr>
          <p:nvPr>
            <p:ph type="body" orient="vert" idx="13"/>
          </p:nvPr>
        </p:nvSpPr>
        <p:spPr>
          <a:xfrm>
            <a:off x="539997" y="5572125"/>
            <a:ext cx="8579838" cy="1366246"/>
          </a:xfrm>
        </p:spPr>
        <p:txBody>
          <a:bodyPr/>
          <a:lstStyle/>
          <a:p>
            <a:pPr lvl="0"/>
            <a:r>
              <a:rPr lang="de-DE" altLang="de-DE" dirty="0">
                <a:solidFill>
                  <a:srgbClr val="385C6B"/>
                </a:solidFill>
              </a:rPr>
              <a:t>Prof. Dr. Thomas Lichte, Prof. Dr. Beate Müller</a:t>
            </a:r>
            <a:br>
              <a:rPr lang="de-DE" altLang="de-DE" dirty="0">
                <a:solidFill>
                  <a:srgbClr val="385C6B"/>
                </a:solidFill>
              </a:rPr>
            </a:br>
            <a:endParaRPr lang="de-DE" altLang="de-DE" dirty="0">
              <a:solidFill>
                <a:srgbClr val="385C6B"/>
              </a:solidFill>
            </a:endParaRPr>
          </a:p>
          <a:p>
            <a:pPr lvl="0"/>
            <a:r>
              <a:rPr lang="de-DE" altLang="de-DE" dirty="0">
                <a:solidFill>
                  <a:srgbClr val="385C6B"/>
                </a:solidFill>
              </a:rPr>
              <a:t>© kassenärztliche bundesvereinigung</a:t>
            </a:r>
          </a:p>
          <a:p>
            <a:br>
              <a:rPr lang="de-DE" altLang="de-DE" dirty="0"/>
            </a:br>
            <a:endParaRPr lang="de-DE" altLang="de-DE" dirty="0"/>
          </a:p>
        </p:txBody>
      </p:sp>
    </p:spTree>
    <p:extLst>
      <p:ext uri="{BB962C8B-B14F-4D97-AF65-F5344CB8AC3E}">
        <p14:creationId xmlns:p14="http://schemas.microsoft.com/office/powerpoint/2010/main" val="3887616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2671" y="786581"/>
            <a:ext cx="10737491" cy="435997"/>
          </a:xfrm>
        </p:spPr>
        <p:txBody>
          <a:bodyPr/>
          <a:lstStyle/>
          <a:p>
            <a:r>
              <a:rPr lang="de-DE" sz="2400" dirty="0"/>
              <a:t>Fall A5 (Fortsetzung)</a:t>
            </a:r>
          </a:p>
        </p:txBody>
      </p:sp>
      <p:sp>
        <p:nvSpPr>
          <p:cNvPr id="3" name="Inhaltsplatzhalter 2"/>
          <p:cNvSpPr>
            <a:spLocks noGrp="1"/>
          </p:cNvSpPr>
          <p:nvPr>
            <p:ph idx="1"/>
          </p:nvPr>
        </p:nvSpPr>
        <p:spPr>
          <a:xfrm>
            <a:off x="630621" y="1243951"/>
            <a:ext cx="11110217" cy="4663766"/>
          </a:xfrm>
        </p:spPr>
        <p:txBody>
          <a:bodyPr/>
          <a:lstStyle/>
          <a:p>
            <a:pPr marL="0" indent="0">
              <a:buNone/>
            </a:pPr>
            <a:r>
              <a:rPr lang="de-DE" dirty="0"/>
              <a:t>Sie bekommen nach Schilderung der Problematik von einer Ihnen näher bekannten Neurologin den Rat den Patienten im nächsten Krankenhaus umgehend vorzustellen, um als Ursache der Problematik eine Sturzfolge z. B. mittels bildgebender Verfahren auszuschließen.</a:t>
            </a:r>
          </a:p>
          <a:p>
            <a:pPr marL="0" indent="0">
              <a:buNone/>
            </a:pPr>
            <a:endParaRPr lang="de-DE" dirty="0"/>
          </a:p>
          <a:p>
            <a:pPr marL="0" indent="0">
              <a:buNone/>
            </a:pPr>
            <a:r>
              <a:rPr lang="de-DE" dirty="0"/>
              <a:t>Die Tochter fuhr  von der Praxis mit ihrem Vater in die neurologische Ambulanz. Von dort wurde sofort eine cranielle CT veranlasst, welches den dringenden Verdacht auf eine ausgeprägtes subdurales Hämatom zeigte. Anschließend erfolgte die Verlegung in eine große Neurochirurgische Klinik, in der das Hämatom ausgeräumt werden konnte.</a:t>
            </a:r>
          </a:p>
          <a:p>
            <a:pPr marL="0" indent="0">
              <a:buNone/>
            </a:pPr>
            <a:endParaRPr lang="de-DE" dirty="0"/>
          </a:p>
          <a:p>
            <a:pPr marL="0" indent="0">
              <a:buNone/>
            </a:pPr>
            <a:r>
              <a:rPr lang="de-DE" dirty="0"/>
              <a:t>Der Patient erholte sich nach Angaben der Tochter sehr rasch; drei Wochen nach dem Eingriff erschien er in Ihrer Praxis mit einem Blumenstrauß.</a:t>
            </a:r>
          </a:p>
          <a:p>
            <a:pPr marL="0" indent="0">
              <a:buNone/>
            </a:pPr>
            <a:endParaRPr lang="de-DE" dirty="0"/>
          </a:p>
          <a:p>
            <a:pPr marL="0" indent="0">
              <a:buNone/>
            </a:pPr>
            <a:endParaRPr lang="de-DE" dirty="0"/>
          </a:p>
          <a:p>
            <a:endParaRPr lang="de-DE" dirty="0"/>
          </a:p>
        </p:txBody>
      </p:sp>
      <p:sp>
        <p:nvSpPr>
          <p:cNvPr id="4" name="Vertikaler Textplatzhalter 3"/>
          <p:cNvSpPr>
            <a:spLocks noGrp="1"/>
          </p:cNvSpPr>
          <p:nvPr>
            <p:ph type="body" orient="vert" idx="13"/>
          </p:nvPr>
        </p:nvSpPr>
        <p:spPr>
          <a:xfrm>
            <a:off x="10590765" y="0"/>
            <a:ext cx="1385229" cy="358305"/>
          </a:xfrm>
        </p:spPr>
        <p:txBody>
          <a:bodyPr/>
          <a:lstStyle/>
          <a:p>
            <a:r>
              <a:rPr lang="de-DE" dirty="0"/>
              <a:t>Fall A5</a:t>
            </a:r>
          </a:p>
        </p:txBody>
      </p:sp>
      <p:sp>
        <p:nvSpPr>
          <p:cNvPr id="5" name="Datumsplatzhalter 4"/>
          <p:cNvSpPr>
            <a:spLocks noGrp="1"/>
          </p:cNvSpPr>
          <p:nvPr>
            <p:ph type="dt" sz="half" idx="14"/>
          </p:nvPr>
        </p:nvSpPr>
        <p:spPr/>
        <p:txBody>
          <a:bodyPr/>
          <a:lstStyle/>
          <a:p>
            <a:r>
              <a:rPr lang="de-DE" dirty="0"/>
              <a:t>Modul „Demenz"</a:t>
            </a:r>
          </a:p>
        </p:txBody>
      </p:sp>
      <p:sp>
        <p:nvSpPr>
          <p:cNvPr id="6" name="Fußzeilenplatzhalter 5"/>
          <p:cNvSpPr>
            <a:spLocks noGrp="1"/>
          </p:cNvSpPr>
          <p:nvPr>
            <p:ph type="ftr" sz="quarter" idx="15"/>
          </p:nvPr>
        </p:nvSpPr>
        <p:spPr/>
        <p:txBody>
          <a:bodyPr/>
          <a:lstStyle/>
          <a:p>
            <a:r>
              <a:rPr lang="de-DE" dirty="0"/>
              <a:t>Handbuch Qualitätszirkel</a:t>
            </a:r>
          </a:p>
        </p:txBody>
      </p:sp>
      <p:sp>
        <p:nvSpPr>
          <p:cNvPr id="7" name="Foliennummernplatzhalter 6"/>
          <p:cNvSpPr>
            <a:spLocks noGrp="1"/>
          </p:cNvSpPr>
          <p:nvPr>
            <p:ph type="sldNum" sz="quarter" idx="16"/>
          </p:nvPr>
        </p:nvSpPr>
        <p:spPr/>
        <p:txBody>
          <a:bodyPr/>
          <a:lstStyle/>
          <a:p>
            <a:r>
              <a:rPr lang="de-DE" dirty="0"/>
              <a:t>Seite </a:t>
            </a:r>
            <a:fld id="{ADD7824D-2DCF-4DDA-BE8D-0B7ABA078092}" type="slidenum">
              <a:rPr lang="de-DE" smtClean="0"/>
              <a:pPr/>
              <a:t>10</a:t>
            </a:fld>
            <a:endParaRPr lang="de-DE" dirty="0"/>
          </a:p>
        </p:txBody>
      </p:sp>
    </p:spTree>
    <p:extLst>
      <p:ext uri="{BB962C8B-B14F-4D97-AF65-F5344CB8AC3E}">
        <p14:creationId xmlns:p14="http://schemas.microsoft.com/office/powerpoint/2010/main" val="3518394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31836" y="732349"/>
            <a:ext cx="10728326" cy="490230"/>
          </a:xfrm>
        </p:spPr>
        <p:txBody>
          <a:bodyPr/>
          <a:lstStyle/>
          <a:p>
            <a:r>
              <a:rPr lang="de-DE" sz="2400" dirty="0"/>
              <a:t>Fall A6: Patient erkrankt wie sein Bruder mit demenziellen Symptomen</a:t>
            </a:r>
          </a:p>
        </p:txBody>
      </p:sp>
      <p:sp>
        <p:nvSpPr>
          <p:cNvPr id="3" name="Inhaltsplatzhalter 2"/>
          <p:cNvSpPr>
            <a:spLocks noGrp="1"/>
          </p:cNvSpPr>
          <p:nvPr>
            <p:ph idx="1"/>
          </p:nvPr>
        </p:nvSpPr>
        <p:spPr>
          <a:xfrm>
            <a:off x="630621" y="1243951"/>
            <a:ext cx="11110217" cy="4663766"/>
          </a:xfrm>
        </p:spPr>
        <p:txBody>
          <a:bodyPr/>
          <a:lstStyle/>
          <a:p>
            <a:pPr marL="0" indent="0">
              <a:buNone/>
            </a:pPr>
            <a:r>
              <a:rPr lang="de-DE" dirty="0"/>
              <a:t>Als Allgemeinärztin erscheint bei Ihnen ein Ehepaar nach schlechteren kognitiven Leistungen des Mannes in Ihrer Praxis; dem Mann würden im gemeinsam geführten kleinen Dorfladen immer mehr Fehler beim Rechnen, Aufräumen und auch bei der Kundenbetreuung unterlaufen. Vor einigen Tagen hätte er sogar als Fahrer seines Autos nicht mehr den Weg nach Hause gefunden. </a:t>
            </a:r>
          </a:p>
          <a:p>
            <a:pPr marL="0" indent="0">
              <a:buNone/>
            </a:pPr>
            <a:r>
              <a:rPr lang="de-DE" dirty="0"/>
              <a:t>Beide Eheleute machen sich Sorgen, dass er wie sein Bruder „einen Alzheimer entwickele“. </a:t>
            </a:r>
          </a:p>
          <a:p>
            <a:pPr marL="0" indent="0">
              <a:buNone/>
            </a:pPr>
            <a:r>
              <a:rPr lang="de-DE" dirty="0"/>
              <a:t>In der Vorgeschichte des 56 Jahre alten übergewichtigen Mannes sind ein Diabetes mellitus, eine Hypercholesterinämie und Hypertonus bekannt. Die Ehefrau meint hinter vorgehaltener Hand, dass ihr Mann - wie sein Bruder - eine medikamentöse Therapie nur halbherzig durchführe und eigentlich keine empfohlenen Änderungen des Lebenswandels umsetzen wolle. </a:t>
            </a:r>
          </a:p>
          <a:p>
            <a:pPr marL="0" indent="0">
              <a:buNone/>
            </a:pPr>
            <a:r>
              <a:rPr lang="de-DE" dirty="0"/>
              <a:t>Welche Verdachtsdiagnosen sind wahrscheinlich? Welche Maßnahmen werden ambulant umgesetzt?</a:t>
            </a:r>
          </a:p>
          <a:p>
            <a:pPr marL="0" indent="0">
              <a:buNone/>
            </a:pPr>
            <a:r>
              <a:rPr lang="de-DE" dirty="0"/>
              <a:t>Was wäre sinnvoll zu tun nach Bestätigung der Diagnose „M. Alzheimer in Kombination mit den Folgen von Stoffwechselstörungen“? </a:t>
            </a:r>
          </a:p>
          <a:p>
            <a:pPr marL="0" indent="0">
              <a:buNone/>
            </a:pPr>
            <a:endParaRPr lang="de-DE" dirty="0"/>
          </a:p>
          <a:p>
            <a:endParaRPr lang="de-DE" dirty="0"/>
          </a:p>
        </p:txBody>
      </p:sp>
      <p:sp>
        <p:nvSpPr>
          <p:cNvPr id="4" name="Vertikaler Textplatzhalter 3"/>
          <p:cNvSpPr>
            <a:spLocks noGrp="1"/>
          </p:cNvSpPr>
          <p:nvPr>
            <p:ph type="body" orient="vert" idx="13"/>
          </p:nvPr>
        </p:nvSpPr>
        <p:spPr>
          <a:xfrm>
            <a:off x="10590764" y="0"/>
            <a:ext cx="1385230" cy="358305"/>
          </a:xfrm>
        </p:spPr>
        <p:txBody>
          <a:bodyPr/>
          <a:lstStyle/>
          <a:p>
            <a:r>
              <a:rPr lang="de-DE" dirty="0"/>
              <a:t>Fall A6</a:t>
            </a:r>
          </a:p>
        </p:txBody>
      </p:sp>
      <p:sp>
        <p:nvSpPr>
          <p:cNvPr id="5" name="Datumsplatzhalter 4"/>
          <p:cNvSpPr>
            <a:spLocks noGrp="1"/>
          </p:cNvSpPr>
          <p:nvPr>
            <p:ph type="dt" sz="half" idx="14"/>
          </p:nvPr>
        </p:nvSpPr>
        <p:spPr/>
        <p:txBody>
          <a:bodyPr/>
          <a:lstStyle/>
          <a:p>
            <a:r>
              <a:rPr lang="de-DE" dirty="0"/>
              <a:t>Modul „Demenz"</a:t>
            </a:r>
          </a:p>
        </p:txBody>
      </p:sp>
      <p:sp>
        <p:nvSpPr>
          <p:cNvPr id="6" name="Fußzeilenplatzhalter 5"/>
          <p:cNvSpPr>
            <a:spLocks noGrp="1"/>
          </p:cNvSpPr>
          <p:nvPr>
            <p:ph type="ftr" sz="quarter" idx="15"/>
          </p:nvPr>
        </p:nvSpPr>
        <p:spPr/>
        <p:txBody>
          <a:bodyPr/>
          <a:lstStyle/>
          <a:p>
            <a:r>
              <a:rPr lang="de-DE" dirty="0"/>
              <a:t>Handbuch Qualitätszirkel</a:t>
            </a:r>
          </a:p>
        </p:txBody>
      </p:sp>
      <p:sp>
        <p:nvSpPr>
          <p:cNvPr id="7" name="Foliennummernplatzhalter 6"/>
          <p:cNvSpPr>
            <a:spLocks noGrp="1"/>
          </p:cNvSpPr>
          <p:nvPr>
            <p:ph type="sldNum" sz="quarter" idx="16"/>
          </p:nvPr>
        </p:nvSpPr>
        <p:spPr/>
        <p:txBody>
          <a:bodyPr/>
          <a:lstStyle/>
          <a:p>
            <a:r>
              <a:rPr lang="de-DE" dirty="0"/>
              <a:t>Seite </a:t>
            </a:r>
            <a:fld id="{ADD7824D-2DCF-4DDA-BE8D-0B7ABA078092}" type="slidenum">
              <a:rPr lang="de-DE" smtClean="0"/>
              <a:pPr/>
              <a:t>11</a:t>
            </a:fld>
            <a:endParaRPr lang="de-DE" dirty="0"/>
          </a:p>
        </p:txBody>
      </p:sp>
    </p:spTree>
    <p:extLst>
      <p:ext uri="{BB962C8B-B14F-4D97-AF65-F5344CB8AC3E}">
        <p14:creationId xmlns:p14="http://schemas.microsoft.com/office/powerpoint/2010/main" val="1722843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FE043E-342F-49DB-9B67-6A56A3B26EC4}"/>
              </a:ext>
            </a:extLst>
          </p:cNvPr>
          <p:cNvSpPr>
            <a:spLocks noGrp="1"/>
          </p:cNvSpPr>
          <p:nvPr>
            <p:ph type="title"/>
          </p:nvPr>
        </p:nvSpPr>
        <p:spPr>
          <a:xfrm>
            <a:off x="747252" y="786581"/>
            <a:ext cx="10712910" cy="435997"/>
          </a:xfrm>
        </p:spPr>
        <p:txBody>
          <a:bodyPr/>
          <a:lstStyle/>
          <a:p>
            <a:r>
              <a:rPr lang="de-DE" sz="2400" dirty="0"/>
              <a:t>Fall A7: Patient mit neuer kognitiver Beeinträchtigung</a:t>
            </a:r>
          </a:p>
        </p:txBody>
      </p:sp>
      <p:sp>
        <p:nvSpPr>
          <p:cNvPr id="3" name="Inhaltsplatzhalter 2">
            <a:extLst>
              <a:ext uri="{FF2B5EF4-FFF2-40B4-BE49-F238E27FC236}">
                <a16:creationId xmlns:a16="http://schemas.microsoft.com/office/drawing/2014/main" id="{3AA7FB67-9F03-415E-8755-0860DE5F4C65}"/>
              </a:ext>
            </a:extLst>
          </p:cNvPr>
          <p:cNvSpPr>
            <a:spLocks noGrp="1"/>
          </p:cNvSpPr>
          <p:nvPr>
            <p:ph idx="1"/>
          </p:nvPr>
        </p:nvSpPr>
        <p:spPr/>
        <p:txBody>
          <a:bodyPr/>
          <a:lstStyle/>
          <a:p>
            <a:pPr marL="0" indent="0">
              <a:buNone/>
            </a:pPr>
            <a:r>
              <a:rPr lang="de-DE" dirty="0"/>
              <a:t>Der 58-jährige Patient kommt an einem Donnerstagmorgen in Begleitung seiner Frau in Ihre Praxis. Beide berichten über seine zunehmende Vergesslichkeit und Verwirrtheit, er verlege seine Brille und seinen Haustürschlüssel mittlerweile täglich. Immer häufiger fehlen ihm einzelne Worte, einen Vortrag auf der Arbeit musste er letzte Woche abbrechen, da er nicht mehr wusste, was er sagen wollte. Außer einem gut eingestellten Hypertonus hat er keine relevanten Vorerkrankungen. Der Vater entwickelte mit 80 Jahren eine nicht näher diagnostizierte Demenz. Nächste Woche Mittwoch steht eine Dienstreise nach Asien an und er fragt Sie, ob er sie antreten kann.</a:t>
            </a:r>
          </a:p>
          <a:p>
            <a:pPr marL="0" indent="0">
              <a:buNone/>
            </a:pPr>
            <a:r>
              <a:rPr lang="de-DE" dirty="0"/>
              <a:t>Welche Verdachtsdiagnosen kommen in Frage? Wie gehen Sie weiter vor?</a:t>
            </a:r>
          </a:p>
          <a:p>
            <a:endParaRPr lang="de-DE" dirty="0"/>
          </a:p>
        </p:txBody>
      </p:sp>
      <p:sp>
        <p:nvSpPr>
          <p:cNvPr id="4" name="Vertikaler Textplatzhalter 3">
            <a:extLst>
              <a:ext uri="{FF2B5EF4-FFF2-40B4-BE49-F238E27FC236}">
                <a16:creationId xmlns:a16="http://schemas.microsoft.com/office/drawing/2014/main" id="{189E5B3F-FA93-40EA-881A-664674C3CF77}"/>
              </a:ext>
            </a:extLst>
          </p:cNvPr>
          <p:cNvSpPr>
            <a:spLocks noGrp="1"/>
          </p:cNvSpPr>
          <p:nvPr>
            <p:ph type="body" orient="vert" idx="13"/>
          </p:nvPr>
        </p:nvSpPr>
        <p:spPr>
          <a:xfrm>
            <a:off x="10590764" y="0"/>
            <a:ext cx="1385230" cy="358305"/>
          </a:xfrm>
        </p:spPr>
        <p:txBody>
          <a:bodyPr/>
          <a:lstStyle/>
          <a:p>
            <a:r>
              <a:rPr lang="de-DE" dirty="0"/>
              <a:t>Fall a7</a:t>
            </a:r>
          </a:p>
        </p:txBody>
      </p:sp>
      <p:sp>
        <p:nvSpPr>
          <p:cNvPr id="5" name="Datumsplatzhalter 4">
            <a:extLst>
              <a:ext uri="{FF2B5EF4-FFF2-40B4-BE49-F238E27FC236}">
                <a16:creationId xmlns:a16="http://schemas.microsoft.com/office/drawing/2014/main" id="{4C3B960C-4CE2-43B4-B7A9-70878017BCF3}"/>
              </a:ext>
            </a:extLst>
          </p:cNvPr>
          <p:cNvSpPr>
            <a:spLocks noGrp="1"/>
          </p:cNvSpPr>
          <p:nvPr>
            <p:ph type="dt" sz="half" idx="14"/>
          </p:nvPr>
        </p:nvSpPr>
        <p:spPr/>
        <p:txBody>
          <a:bodyPr/>
          <a:lstStyle/>
          <a:p>
            <a:r>
              <a:rPr lang="de-DE" dirty="0"/>
              <a:t>Modul „Demenz"</a:t>
            </a:r>
          </a:p>
        </p:txBody>
      </p:sp>
      <p:sp>
        <p:nvSpPr>
          <p:cNvPr id="6" name="Fußzeilenplatzhalter 5">
            <a:extLst>
              <a:ext uri="{FF2B5EF4-FFF2-40B4-BE49-F238E27FC236}">
                <a16:creationId xmlns:a16="http://schemas.microsoft.com/office/drawing/2014/main" id="{93CC5F4E-2FFA-4617-B664-26C59774B97D}"/>
              </a:ext>
            </a:extLst>
          </p:cNvPr>
          <p:cNvSpPr>
            <a:spLocks noGrp="1"/>
          </p:cNvSpPr>
          <p:nvPr>
            <p:ph type="ftr" sz="quarter" idx="15"/>
          </p:nvPr>
        </p:nvSpPr>
        <p:spPr/>
        <p:txBody>
          <a:bodyPr/>
          <a:lstStyle/>
          <a:p>
            <a:r>
              <a:rPr lang="de-DE" dirty="0"/>
              <a:t>Handbuch Qualitätszirkel</a:t>
            </a:r>
          </a:p>
        </p:txBody>
      </p:sp>
      <p:sp>
        <p:nvSpPr>
          <p:cNvPr id="7" name="Foliennummernplatzhalter 6">
            <a:extLst>
              <a:ext uri="{FF2B5EF4-FFF2-40B4-BE49-F238E27FC236}">
                <a16:creationId xmlns:a16="http://schemas.microsoft.com/office/drawing/2014/main" id="{BC688B64-CB28-448B-8F60-F6A744561A32}"/>
              </a:ext>
            </a:extLst>
          </p:cNvPr>
          <p:cNvSpPr>
            <a:spLocks noGrp="1"/>
          </p:cNvSpPr>
          <p:nvPr>
            <p:ph type="sldNum" sz="quarter" idx="16"/>
          </p:nvPr>
        </p:nvSpPr>
        <p:spPr/>
        <p:txBody>
          <a:bodyPr/>
          <a:lstStyle/>
          <a:p>
            <a:r>
              <a:rPr lang="de-DE" dirty="0"/>
              <a:t>Seite </a:t>
            </a:r>
            <a:fld id="{ADD7824D-2DCF-4DDA-BE8D-0B7ABA078092}" type="slidenum">
              <a:rPr lang="de-DE" smtClean="0"/>
              <a:pPr/>
              <a:t>12</a:t>
            </a:fld>
            <a:endParaRPr lang="de-DE" dirty="0"/>
          </a:p>
        </p:txBody>
      </p:sp>
    </p:spTree>
    <p:extLst>
      <p:ext uri="{BB962C8B-B14F-4D97-AF65-F5344CB8AC3E}">
        <p14:creationId xmlns:p14="http://schemas.microsoft.com/office/powerpoint/2010/main" val="1766869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98F55A-4EC4-A68F-8E67-7E8FC20DC2BE}"/>
              </a:ext>
            </a:extLst>
          </p:cNvPr>
          <p:cNvSpPr>
            <a:spLocks noGrp="1"/>
          </p:cNvSpPr>
          <p:nvPr>
            <p:ph type="title"/>
          </p:nvPr>
        </p:nvSpPr>
        <p:spPr/>
        <p:txBody>
          <a:bodyPr/>
          <a:lstStyle/>
          <a:p>
            <a:r>
              <a:rPr lang="de-DE" sz="2400" dirty="0"/>
              <a:t>Lösungen Fälle A1 &amp; A2</a:t>
            </a:r>
          </a:p>
        </p:txBody>
      </p:sp>
      <p:sp>
        <p:nvSpPr>
          <p:cNvPr id="3" name="Inhaltsplatzhalter 2">
            <a:extLst>
              <a:ext uri="{FF2B5EF4-FFF2-40B4-BE49-F238E27FC236}">
                <a16:creationId xmlns:a16="http://schemas.microsoft.com/office/drawing/2014/main" id="{9054CE9D-2912-7619-10FC-9B4AB4ADD66C}"/>
              </a:ext>
            </a:extLst>
          </p:cNvPr>
          <p:cNvSpPr>
            <a:spLocks noGrp="1"/>
          </p:cNvSpPr>
          <p:nvPr>
            <p:ph idx="1"/>
          </p:nvPr>
        </p:nvSpPr>
        <p:spPr/>
        <p:txBody>
          <a:bodyPr/>
          <a:lstStyle/>
          <a:p>
            <a:pPr marL="0" indent="0">
              <a:buNone/>
            </a:pPr>
            <a:r>
              <a:rPr lang="de-DE" sz="1800" dirty="0"/>
              <a:t>Fall A1: Patient mit zunehmender Vergesslichkeit und Orientierungsproblemen</a:t>
            </a:r>
          </a:p>
          <a:p>
            <a:r>
              <a:rPr lang="de-DE" sz="1800" dirty="0"/>
              <a:t>Fragebogen: MOCA/MMST durch Medizinische Fachangestellte, Uhrentest? Routine-Labor? </a:t>
            </a:r>
          </a:p>
          <a:p>
            <a:r>
              <a:rPr lang="de-DE" sz="1800" dirty="0"/>
              <a:t>Verdachtsdiagnose:  M. Alzheimer /vaskuläre Demenz - Mischform? </a:t>
            </a:r>
          </a:p>
          <a:p>
            <a:r>
              <a:rPr lang="de-DE" sz="1800" dirty="0"/>
              <a:t>Abklärung → neurologisch/psychologisch, Lumbal-Punktion? </a:t>
            </a:r>
          </a:p>
          <a:p>
            <a:endParaRPr lang="de-DE" sz="1800" dirty="0"/>
          </a:p>
          <a:p>
            <a:pPr marL="0" indent="0">
              <a:buNone/>
            </a:pPr>
            <a:r>
              <a:rPr lang="de-DE" sz="1800" dirty="0"/>
              <a:t>Fall A2: Patientin mit Parkinson-Syndrom und zunehmenden kognitiven Problemen</a:t>
            </a:r>
          </a:p>
          <a:p>
            <a:r>
              <a:rPr lang="de-DE" sz="1800" dirty="0"/>
              <a:t>Wie ist das weitere Vorgehen zur Abklärung? Neurologische Untersuchung, MOCA/MMST durch Medizinische Fachangestellte, Uhrentest, Labor  …</a:t>
            </a:r>
          </a:p>
          <a:p>
            <a:r>
              <a:rPr lang="de-DE" sz="1800" dirty="0"/>
              <a:t>Welche Verdachtsdiagnose stellen Sie?  M. Parkinson mit zunehmender Demenz-Symptomatik</a:t>
            </a:r>
          </a:p>
          <a:p>
            <a:r>
              <a:rPr lang="de-DE" sz="1800" dirty="0"/>
              <a:t>Abklärung , evtl. stationär Neurologie/Psychiatrie, evtl. in Parkinson-Einrichtung  auch zu Optimierung medikamentöser Therapie, Ergo- und Physiotherapie, evtl. Soziotherapie (aus der Klinik heraus)</a:t>
            </a:r>
          </a:p>
          <a:p>
            <a:endParaRPr lang="de-DE" dirty="0"/>
          </a:p>
          <a:p>
            <a:endParaRPr lang="de-DE" dirty="0"/>
          </a:p>
        </p:txBody>
      </p:sp>
      <p:sp>
        <p:nvSpPr>
          <p:cNvPr id="4" name="Vertikaler Textplatzhalter 3">
            <a:extLst>
              <a:ext uri="{FF2B5EF4-FFF2-40B4-BE49-F238E27FC236}">
                <a16:creationId xmlns:a16="http://schemas.microsoft.com/office/drawing/2014/main" id="{013BA9D5-795A-A516-C8FA-E6BF60B79077}"/>
              </a:ext>
            </a:extLst>
          </p:cNvPr>
          <p:cNvSpPr>
            <a:spLocks noGrp="1"/>
          </p:cNvSpPr>
          <p:nvPr>
            <p:ph type="body" orient="vert" idx="13"/>
          </p:nvPr>
        </p:nvSpPr>
        <p:spPr>
          <a:xfrm>
            <a:off x="10384939" y="0"/>
            <a:ext cx="1591055" cy="358305"/>
          </a:xfrm>
        </p:spPr>
        <p:txBody>
          <a:bodyPr/>
          <a:lstStyle/>
          <a:p>
            <a:r>
              <a:rPr lang="de-DE" dirty="0"/>
              <a:t>Lösungen</a:t>
            </a:r>
          </a:p>
        </p:txBody>
      </p:sp>
      <p:sp>
        <p:nvSpPr>
          <p:cNvPr id="5" name="Datumsplatzhalter 4">
            <a:extLst>
              <a:ext uri="{FF2B5EF4-FFF2-40B4-BE49-F238E27FC236}">
                <a16:creationId xmlns:a16="http://schemas.microsoft.com/office/drawing/2014/main" id="{8D16EF61-8112-4DA9-1179-DBA4A86B189F}"/>
              </a:ext>
            </a:extLst>
          </p:cNvPr>
          <p:cNvSpPr>
            <a:spLocks noGrp="1"/>
          </p:cNvSpPr>
          <p:nvPr>
            <p:ph type="dt" sz="half" idx="14"/>
          </p:nvPr>
        </p:nvSpPr>
        <p:spPr/>
        <p:txBody>
          <a:bodyPr/>
          <a:lstStyle/>
          <a:p>
            <a:r>
              <a:rPr lang="de-DE" dirty="0"/>
              <a:t>Modul „Demenz"</a:t>
            </a:r>
          </a:p>
        </p:txBody>
      </p:sp>
      <p:sp>
        <p:nvSpPr>
          <p:cNvPr id="6" name="Fußzeilenplatzhalter 5">
            <a:extLst>
              <a:ext uri="{FF2B5EF4-FFF2-40B4-BE49-F238E27FC236}">
                <a16:creationId xmlns:a16="http://schemas.microsoft.com/office/drawing/2014/main" id="{38B31857-31D1-FAAA-DA01-B07E2EE4D956}"/>
              </a:ext>
            </a:extLst>
          </p:cNvPr>
          <p:cNvSpPr>
            <a:spLocks noGrp="1"/>
          </p:cNvSpPr>
          <p:nvPr>
            <p:ph type="ftr" sz="quarter" idx="15"/>
          </p:nvPr>
        </p:nvSpPr>
        <p:spPr/>
        <p:txBody>
          <a:bodyPr/>
          <a:lstStyle/>
          <a:p>
            <a:pPr marL="0" marR="0" lvl="0" indent="0" algn="l" defTabSz="914400" rtl="0" eaLnBrk="1" fontAlgn="auto" latinLnBrk="0" hangingPunct="1">
              <a:lnSpc>
                <a:spcPts val="1300"/>
              </a:lnSpc>
              <a:spcBef>
                <a:spcPts val="0"/>
              </a:spcBef>
              <a:spcAft>
                <a:spcPts val="0"/>
              </a:spcAft>
              <a:buClrTx/>
              <a:buSzTx/>
              <a:buFont typeface="+mj-lt"/>
              <a:buNone/>
              <a:tabLst/>
              <a:defRPr/>
            </a:pPr>
            <a:r>
              <a:rPr kumimoji="0" lang="de-DE" sz="1100" b="1" i="0" u="none" strike="noStrike" kern="1200" cap="all" spc="0" normalizeH="0" baseline="0" noProof="0" dirty="0">
                <a:ln>
                  <a:noFill/>
                </a:ln>
                <a:solidFill>
                  <a:srgbClr val="385C6B"/>
                </a:solidFill>
                <a:effectLst/>
                <a:uLnTx/>
                <a:uFillTx/>
                <a:latin typeface="Calibri"/>
                <a:ea typeface="+mn-ea"/>
                <a:cs typeface="+mn-cs"/>
              </a:rPr>
              <a:t>Titel der Präsentation wie auf Titelfolie</a:t>
            </a:r>
          </a:p>
        </p:txBody>
      </p:sp>
      <p:sp>
        <p:nvSpPr>
          <p:cNvPr id="7" name="Foliennummernplatzhalter 6">
            <a:extLst>
              <a:ext uri="{FF2B5EF4-FFF2-40B4-BE49-F238E27FC236}">
                <a16:creationId xmlns:a16="http://schemas.microsoft.com/office/drawing/2014/main" id="{260BAF65-1B1F-EA22-B671-8A1943C12938}"/>
              </a:ext>
            </a:extLst>
          </p:cNvPr>
          <p:cNvSpPr>
            <a:spLocks noGrp="1"/>
          </p:cNvSpPr>
          <p:nvPr>
            <p:ph type="sldNum" sz="quarter" idx="16"/>
          </p:nvPr>
        </p:nvSpPr>
        <p:spPr/>
        <p:txBody>
          <a:bodyPr/>
          <a:lstStyle/>
          <a:p>
            <a:pPr marL="0" marR="0" lvl="0" indent="0" algn="r" defTabSz="914400" rtl="0" eaLnBrk="1" fontAlgn="auto" latinLnBrk="0" hangingPunct="1">
              <a:lnSpc>
                <a:spcPts val="1300"/>
              </a:lnSpc>
              <a:spcBef>
                <a:spcPts val="0"/>
              </a:spcBef>
              <a:spcAft>
                <a:spcPts val="0"/>
              </a:spcAft>
              <a:buClrTx/>
              <a:buSzTx/>
              <a:buFont typeface="+mj-lt"/>
              <a:buNone/>
              <a:tabLst/>
              <a:defRPr/>
            </a:pPr>
            <a:r>
              <a:rPr kumimoji="0" lang="de-DE" sz="1100" b="0" i="0" u="none" strike="noStrike" kern="1200" cap="all" spc="0" normalizeH="0" baseline="0" noProof="0" dirty="0">
                <a:ln>
                  <a:noFill/>
                </a:ln>
                <a:solidFill>
                  <a:srgbClr val="385C6B"/>
                </a:solidFill>
                <a:effectLst/>
                <a:uLnTx/>
                <a:uFillTx/>
                <a:latin typeface="Calibri"/>
                <a:ea typeface="+mn-ea"/>
                <a:cs typeface="+mn-cs"/>
              </a:rPr>
              <a:t>Seite </a:t>
            </a:r>
            <a:fld id="{ADD7824D-2DCF-4DDA-BE8D-0B7ABA078092}" type="slidenum">
              <a:rPr kumimoji="0" lang="de-DE" sz="1100" b="0" i="0" u="none" strike="noStrike" kern="1200" cap="all" spc="0" normalizeH="0" baseline="0" noProof="0" smtClean="0">
                <a:ln>
                  <a:noFill/>
                </a:ln>
                <a:solidFill>
                  <a:srgbClr val="385C6B"/>
                </a:solidFill>
                <a:effectLst/>
                <a:uLnTx/>
                <a:uFillTx/>
                <a:latin typeface="Calibri"/>
                <a:ea typeface="+mn-ea"/>
                <a:cs typeface="+mn-cs"/>
              </a:rPr>
              <a:pPr marL="0" marR="0" lvl="0" indent="0" algn="r" defTabSz="914400" rtl="0" eaLnBrk="1" fontAlgn="auto" latinLnBrk="0" hangingPunct="1">
                <a:lnSpc>
                  <a:spcPts val="1300"/>
                </a:lnSpc>
                <a:spcBef>
                  <a:spcPts val="0"/>
                </a:spcBef>
                <a:spcAft>
                  <a:spcPts val="0"/>
                </a:spcAft>
                <a:buClrTx/>
                <a:buSzTx/>
                <a:buFont typeface="+mj-lt"/>
                <a:buNone/>
                <a:tabLst/>
                <a:defRPr/>
              </a:pPr>
              <a:t>13</a:t>
            </a:fld>
            <a:endParaRPr kumimoji="0" lang="de-DE" sz="1100" b="0" i="0" u="none" strike="noStrike" kern="1200" cap="all" spc="0" normalizeH="0" baseline="0" noProof="0" dirty="0">
              <a:ln>
                <a:noFill/>
              </a:ln>
              <a:solidFill>
                <a:srgbClr val="385C6B"/>
              </a:solidFill>
              <a:effectLst/>
              <a:uLnTx/>
              <a:uFillTx/>
              <a:latin typeface="Calibri"/>
              <a:ea typeface="+mn-ea"/>
              <a:cs typeface="+mn-cs"/>
            </a:endParaRPr>
          </a:p>
        </p:txBody>
      </p:sp>
    </p:spTree>
    <p:extLst>
      <p:ext uri="{BB962C8B-B14F-4D97-AF65-F5344CB8AC3E}">
        <p14:creationId xmlns:p14="http://schemas.microsoft.com/office/powerpoint/2010/main" val="2722347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98F55A-4EC4-A68F-8E67-7E8FC20DC2BE}"/>
              </a:ext>
            </a:extLst>
          </p:cNvPr>
          <p:cNvSpPr>
            <a:spLocks noGrp="1"/>
          </p:cNvSpPr>
          <p:nvPr>
            <p:ph type="title"/>
          </p:nvPr>
        </p:nvSpPr>
        <p:spPr/>
        <p:txBody>
          <a:bodyPr/>
          <a:lstStyle/>
          <a:p>
            <a:r>
              <a:rPr lang="de-DE" sz="2400" dirty="0"/>
              <a:t>Lösungen Fälle A3 &amp; A4</a:t>
            </a:r>
          </a:p>
        </p:txBody>
      </p:sp>
      <p:sp>
        <p:nvSpPr>
          <p:cNvPr id="3" name="Inhaltsplatzhalter 2">
            <a:extLst>
              <a:ext uri="{FF2B5EF4-FFF2-40B4-BE49-F238E27FC236}">
                <a16:creationId xmlns:a16="http://schemas.microsoft.com/office/drawing/2014/main" id="{9054CE9D-2912-7619-10FC-9B4AB4ADD66C}"/>
              </a:ext>
            </a:extLst>
          </p:cNvPr>
          <p:cNvSpPr>
            <a:spLocks noGrp="1"/>
          </p:cNvSpPr>
          <p:nvPr>
            <p:ph idx="1"/>
          </p:nvPr>
        </p:nvSpPr>
        <p:spPr/>
        <p:txBody>
          <a:bodyPr/>
          <a:lstStyle/>
          <a:p>
            <a:pPr marL="0" indent="0">
              <a:buNone/>
            </a:pPr>
            <a:r>
              <a:rPr lang="de-DE" sz="1800" dirty="0"/>
              <a:t>Fall A3: Patient mit Hypertonus, unregelmäßigem Puls u. Orientierungsproblemen</a:t>
            </a:r>
          </a:p>
          <a:p>
            <a:r>
              <a:rPr lang="de-DE" sz="1800" dirty="0"/>
              <a:t>Verdachtsdiagnose: Multiple cerebrale Embolien infolge paroxysmaler AA bei VhF (Multi-Infarktsyndrom) </a:t>
            </a:r>
          </a:p>
          <a:p>
            <a:r>
              <a:rPr lang="de-DE" sz="1800" dirty="0"/>
              <a:t>Vorgehen zur Abklärung:  Stationäre Überwachung und Langzeit-EKG, Herz-Echo bzw. US-Doppler → evtl. Defibrillation? Alles stationär vornehmen und Indikationen stellen zur antarrhythmischen bzw. antikoagulatrischen Therapie. </a:t>
            </a:r>
          </a:p>
          <a:p>
            <a:r>
              <a:rPr lang="de-DE" sz="1800" dirty="0"/>
              <a:t>Angehörigen-Fragen: Ist das sinnvoll? Ja, Vermeidung von weiteren Schlaganfällen. </a:t>
            </a:r>
          </a:p>
          <a:p>
            <a:pPr marL="0" indent="0">
              <a:buNone/>
            </a:pPr>
            <a:endParaRPr lang="de-DE" sz="1800" dirty="0"/>
          </a:p>
          <a:p>
            <a:pPr marL="0" indent="0">
              <a:buNone/>
            </a:pPr>
            <a:r>
              <a:rPr lang="de-DE" sz="1800" dirty="0"/>
              <a:t>Fall A4: 64jähr. Frau mit Gedächtnis-/Konzentrationsstörungen sorgt sich: Demenz?</a:t>
            </a:r>
          </a:p>
          <a:p>
            <a:r>
              <a:rPr lang="de-DE" sz="1800" dirty="0"/>
              <a:t>Verdachtsdiagnose:  Depressive Entwicklung mit o.g. Symptomatik → Störung von Gedächtnis und Konzentration. </a:t>
            </a:r>
          </a:p>
          <a:p>
            <a:r>
              <a:rPr lang="de-DE" sz="1800" dirty="0"/>
              <a:t>Nach spezifischen Testungen auf Demenz und Depression könnte eine MCI in leichterer Form (zusätzlich) vorliegen. </a:t>
            </a:r>
          </a:p>
          <a:p>
            <a:r>
              <a:rPr lang="de-DE" sz="1800" dirty="0"/>
              <a:t>Mit der Pat. sollte eine Depression als Erklärung zunächst angenommen werden und spezifisch eine Therapie gemeinsam erarbeitet werden. Regelmäßige Bewegung (Gehen, Radeln….) bzw. aktivierende Antidepressiva …</a:t>
            </a:r>
          </a:p>
          <a:p>
            <a:endParaRPr lang="de-DE" dirty="0"/>
          </a:p>
          <a:p>
            <a:endParaRPr lang="de-DE" dirty="0"/>
          </a:p>
        </p:txBody>
      </p:sp>
      <p:sp>
        <p:nvSpPr>
          <p:cNvPr id="4" name="Vertikaler Textplatzhalter 3">
            <a:extLst>
              <a:ext uri="{FF2B5EF4-FFF2-40B4-BE49-F238E27FC236}">
                <a16:creationId xmlns:a16="http://schemas.microsoft.com/office/drawing/2014/main" id="{013BA9D5-795A-A516-C8FA-E6BF60B79077}"/>
              </a:ext>
            </a:extLst>
          </p:cNvPr>
          <p:cNvSpPr>
            <a:spLocks noGrp="1"/>
          </p:cNvSpPr>
          <p:nvPr>
            <p:ph type="body" orient="vert" idx="13"/>
          </p:nvPr>
        </p:nvSpPr>
        <p:spPr>
          <a:xfrm>
            <a:off x="10384939" y="0"/>
            <a:ext cx="1591055" cy="358305"/>
          </a:xfrm>
        </p:spPr>
        <p:txBody>
          <a:bodyPr/>
          <a:lstStyle/>
          <a:p>
            <a:r>
              <a:rPr lang="de-DE" dirty="0"/>
              <a:t>Lösungen</a:t>
            </a:r>
          </a:p>
        </p:txBody>
      </p:sp>
      <p:sp>
        <p:nvSpPr>
          <p:cNvPr id="5" name="Datumsplatzhalter 4">
            <a:extLst>
              <a:ext uri="{FF2B5EF4-FFF2-40B4-BE49-F238E27FC236}">
                <a16:creationId xmlns:a16="http://schemas.microsoft.com/office/drawing/2014/main" id="{8D16EF61-8112-4DA9-1179-DBA4A86B189F}"/>
              </a:ext>
            </a:extLst>
          </p:cNvPr>
          <p:cNvSpPr>
            <a:spLocks noGrp="1"/>
          </p:cNvSpPr>
          <p:nvPr>
            <p:ph type="dt" sz="half" idx="14"/>
          </p:nvPr>
        </p:nvSpPr>
        <p:spPr/>
        <p:txBody>
          <a:bodyPr/>
          <a:lstStyle/>
          <a:p>
            <a:r>
              <a:rPr lang="de-DE" dirty="0"/>
              <a:t>Modul „Demenz"</a:t>
            </a:r>
          </a:p>
        </p:txBody>
      </p:sp>
      <p:sp>
        <p:nvSpPr>
          <p:cNvPr id="6" name="Fußzeilenplatzhalter 5">
            <a:extLst>
              <a:ext uri="{FF2B5EF4-FFF2-40B4-BE49-F238E27FC236}">
                <a16:creationId xmlns:a16="http://schemas.microsoft.com/office/drawing/2014/main" id="{38B31857-31D1-FAAA-DA01-B07E2EE4D956}"/>
              </a:ext>
            </a:extLst>
          </p:cNvPr>
          <p:cNvSpPr>
            <a:spLocks noGrp="1"/>
          </p:cNvSpPr>
          <p:nvPr>
            <p:ph type="ftr" sz="quarter" idx="15"/>
          </p:nvPr>
        </p:nvSpPr>
        <p:spPr/>
        <p:txBody>
          <a:bodyPr/>
          <a:lstStyle/>
          <a:p>
            <a:r>
              <a:rPr lang="de-DE" dirty="0"/>
              <a:t>Handbuch Qualitätszirkel</a:t>
            </a:r>
          </a:p>
        </p:txBody>
      </p:sp>
      <p:sp>
        <p:nvSpPr>
          <p:cNvPr id="7" name="Foliennummernplatzhalter 6">
            <a:extLst>
              <a:ext uri="{FF2B5EF4-FFF2-40B4-BE49-F238E27FC236}">
                <a16:creationId xmlns:a16="http://schemas.microsoft.com/office/drawing/2014/main" id="{260BAF65-1B1F-EA22-B671-8A1943C12938}"/>
              </a:ext>
            </a:extLst>
          </p:cNvPr>
          <p:cNvSpPr>
            <a:spLocks noGrp="1"/>
          </p:cNvSpPr>
          <p:nvPr>
            <p:ph type="sldNum" sz="quarter" idx="16"/>
          </p:nvPr>
        </p:nvSpPr>
        <p:spPr/>
        <p:txBody>
          <a:bodyPr/>
          <a:lstStyle/>
          <a:p>
            <a:r>
              <a:rPr lang="de-DE" dirty="0"/>
              <a:t>Seite </a:t>
            </a:r>
            <a:fld id="{ADD7824D-2DCF-4DDA-BE8D-0B7ABA078092}" type="slidenum">
              <a:rPr lang="de-DE" smtClean="0"/>
              <a:pPr/>
              <a:t>14</a:t>
            </a:fld>
            <a:endParaRPr lang="de-DE" dirty="0"/>
          </a:p>
        </p:txBody>
      </p:sp>
    </p:spTree>
    <p:extLst>
      <p:ext uri="{BB962C8B-B14F-4D97-AF65-F5344CB8AC3E}">
        <p14:creationId xmlns:p14="http://schemas.microsoft.com/office/powerpoint/2010/main" val="3063253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98F55A-4EC4-A68F-8E67-7E8FC20DC2BE}"/>
              </a:ext>
            </a:extLst>
          </p:cNvPr>
          <p:cNvSpPr>
            <a:spLocks noGrp="1"/>
          </p:cNvSpPr>
          <p:nvPr>
            <p:ph type="title"/>
          </p:nvPr>
        </p:nvSpPr>
        <p:spPr/>
        <p:txBody>
          <a:bodyPr/>
          <a:lstStyle/>
          <a:p>
            <a:r>
              <a:rPr lang="de-DE" sz="2400" dirty="0"/>
              <a:t>Lösungen Fälle A5 &amp; A6</a:t>
            </a:r>
          </a:p>
        </p:txBody>
      </p:sp>
      <p:sp>
        <p:nvSpPr>
          <p:cNvPr id="3" name="Inhaltsplatzhalter 2">
            <a:extLst>
              <a:ext uri="{FF2B5EF4-FFF2-40B4-BE49-F238E27FC236}">
                <a16:creationId xmlns:a16="http://schemas.microsoft.com/office/drawing/2014/main" id="{9054CE9D-2912-7619-10FC-9B4AB4ADD66C}"/>
              </a:ext>
            </a:extLst>
          </p:cNvPr>
          <p:cNvSpPr>
            <a:spLocks noGrp="1"/>
          </p:cNvSpPr>
          <p:nvPr>
            <p:ph idx="1"/>
          </p:nvPr>
        </p:nvSpPr>
        <p:spPr/>
        <p:txBody>
          <a:bodyPr/>
          <a:lstStyle/>
          <a:p>
            <a:pPr marL="0" indent="0">
              <a:buNone/>
            </a:pPr>
            <a:r>
              <a:rPr lang="de-DE" sz="1800" dirty="0"/>
              <a:t>Fall A5: Patient mit schnell verschlimmerter kognitiver Störung</a:t>
            </a:r>
          </a:p>
          <a:p>
            <a:r>
              <a:rPr lang="de-DE" sz="1800" dirty="0"/>
              <a:t>Nach zwei Kontakten beim Facharzt wurde jeweils der Verdacht auf eine Demenz vom Alzheimer-Typ angenommen </a:t>
            </a:r>
          </a:p>
          <a:p>
            <a:r>
              <a:rPr lang="de-DE" sz="1800" dirty="0"/>
              <a:t>Nach o.g. Verdacht und sehr schneller Verschlechterung  wurde vom Allgemeinmediziner eine gründliche Anamnese bei der Tochter durchgeführt. Sofortige Abklärung erfolgte bildgebend mit CCT. wegen Verdachts auf subduralem Hämatom bei zweizeitiger intracerebraler Blutung nach schwerer Schädelprellung (Ski- Unfall ohne Helm). Bestätigter Verdacht führte zur Craniotomie; der Patient erholte sich rasch und war nach drei Wochen fast beschwerdefrei.</a:t>
            </a:r>
          </a:p>
          <a:p>
            <a:pPr marL="0" indent="0">
              <a:buNone/>
            </a:pPr>
            <a:endParaRPr lang="de-DE" sz="1800" dirty="0"/>
          </a:p>
          <a:p>
            <a:pPr marL="0" indent="0">
              <a:buNone/>
            </a:pPr>
            <a:r>
              <a:rPr lang="de-DE" sz="1800" dirty="0"/>
              <a:t>Fall A6: Patient erkrankt wie sein Bruder mit demenziellen Symptomen</a:t>
            </a:r>
          </a:p>
          <a:p>
            <a:r>
              <a:rPr lang="de-DE" sz="1800" dirty="0"/>
              <a:t>Verdachtsdiagnose ist wahrscheinlich der M. Alzheimer evtl. mit Folgen von Hypertonus und Stoffwechselstörungen kombiniert. </a:t>
            </a:r>
          </a:p>
          <a:p>
            <a:r>
              <a:rPr lang="de-DE" sz="1800" dirty="0"/>
              <a:t>Stationär wurde weitere Diagnostik inkl. Lumbalpunktion durchgeführt; dieser Befund bestätigt einen klassischen M. Alzheimer. Schwierig wurde die Versorgung zuhause wegen stark herausforderndem Verhalten und schwieriger therapeutischer Maßnahmen. Strengere Einstellung der Begleitsymptomatik war wenig erfolgreich; Melperon zeigte kaum Wirkung. Wegen Überforderung der Ehefrau erfolgte die Versorgung im Pflegeheim.     </a:t>
            </a:r>
          </a:p>
          <a:p>
            <a:endParaRPr lang="de-DE" sz="1800" dirty="0"/>
          </a:p>
          <a:p>
            <a:endParaRPr lang="de-DE" dirty="0"/>
          </a:p>
          <a:p>
            <a:endParaRPr lang="de-DE" dirty="0"/>
          </a:p>
        </p:txBody>
      </p:sp>
      <p:sp>
        <p:nvSpPr>
          <p:cNvPr id="4" name="Vertikaler Textplatzhalter 3">
            <a:extLst>
              <a:ext uri="{FF2B5EF4-FFF2-40B4-BE49-F238E27FC236}">
                <a16:creationId xmlns:a16="http://schemas.microsoft.com/office/drawing/2014/main" id="{013BA9D5-795A-A516-C8FA-E6BF60B79077}"/>
              </a:ext>
            </a:extLst>
          </p:cNvPr>
          <p:cNvSpPr>
            <a:spLocks noGrp="1"/>
          </p:cNvSpPr>
          <p:nvPr>
            <p:ph type="body" orient="vert" idx="13"/>
          </p:nvPr>
        </p:nvSpPr>
        <p:spPr>
          <a:xfrm>
            <a:off x="10384939" y="0"/>
            <a:ext cx="1591055" cy="358305"/>
          </a:xfrm>
        </p:spPr>
        <p:txBody>
          <a:bodyPr/>
          <a:lstStyle/>
          <a:p>
            <a:r>
              <a:rPr lang="de-DE" dirty="0"/>
              <a:t>Lösungen</a:t>
            </a:r>
          </a:p>
        </p:txBody>
      </p:sp>
      <p:sp>
        <p:nvSpPr>
          <p:cNvPr id="5" name="Datumsplatzhalter 4">
            <a:extLst>
              <a:ext uri="{FF2B5EF4-FFF2-40B4-BE49-F238E27FC236}">
                <a16:creationId xmlns:a16="http://schemas.microsoft.com/office/drawing/2014/main" id="{8D16EF61-8112-4DA9-1179-DBA4A86B189F}"/>
              </a:ext>
            </a:extLst>
          </p:cNvPr>
          <p:cNvSpPr>
            <a:spLocks noGrp="1"/>
          </p:cNvSpPr>
          <p:nvPr>
            <p:ph type="dt" sz="half" idx="14"/>
          </p:nvPr>
        </p:nvSpPr>
        <p:spPr/>
        <p:txBody>
          <a:bodyPr/>
          <a:lstStyle/>
          <a:p>
            <a:r>
              <a:rPr lang="de-DE" dirty="0"/>
              <a:t>Modul „Demenz"</a:t>
            </a:r>
          </a:p>
        </p:txBody>
      </p:sp>
      <p:sp>
        <p:nvSpPr>
          <p:cNvPr id="6" name="Fußzeilenplatzhalter 5">
            <a:extLst>
              <a:ext uri="{FF2B5EF4-FFF2-40B4-BE49-F238E27FC236}">
                <a16:creationId xmlns:a16="http://schemas.microsoft.com/office/drawing/2014/main" id="{38B31857-31D1-FAAA-DA01-B07E2EE4D956}"/>
              </a:ext>
            </a:extLst>
          </p:cNvPr>
          <p:cNvSpPr>
            <a:spLocks noGrp="1"/>
          </p:cNvSpPr>
          <p:nvPr>
            <p:ph type="ftr" sz="quarter" idx="15"/>
          </p:nvPr>
        </p:nvSpPr>
        <p:spPr/>
        <p:txBody>
          <a:bodyPr/>
          <a:lstStyle/>
          <a:p>
            <a:r>
              <a:rPr lang="de-DE" dirty="0"/>
              <a:t>Handbuch Qualitätszirkel</a:t>
            </a:r>
          </a:p>
        </p:txBody>
      </p:sp>
      <p:sp>
        <p:nvSpPr>
          <p:cNvPr id="7" name="Foliennummernplatzhalter 6">
            <a:extLst>
              <a:ext uri="{FF2B5EF4-FFF2-40B4-BE49-F238E27FC236}">
                <a16:creationId xmlns:a16="http://schemas.microsoft.com/office/drawing/2014/main" id="{260BAF65-1B1F-EA22-B671-8A1943C12938}"/>
              </a:ext>
            </a:extLst>
          </p:cNvPr>
          <p:cNvSpPr>
            <a:spLocks noGrp="1"/>
          </p:cNvSpPr>
          <p:nvPr>
            <p:ph type="sldNum" sz="quarter" idx="16"/>
          </p:nvPr>
        </p:nvSpPr>
        <p:spPr/>
        <p:txBody>
          <a:bodyPr/>
          <a:lstStyle/>
          <a:p>
            <a:r>
              <a:rPr lang="de-DE" dirty="0"/>
              <a:t>Seite </a:t>
            </a:r>
            <a:fld id="{ADD7824D-2DCF-4DDA-BE8D-0B7ABA078092}" type="slidenum">
              <a:rPr lang="de-DE" smtClean="0"/>
              <a:pPr/>
              <a:t>15</a:t>
            </a:fld>
            <a:endParaRPr lang="de-DE" dirty="0"/>
          </a:p>
        </p:txBody>
      </p:sp>
    </p:spTree>
    <p:extLst>
      <p:ext uri="{BB962C8B-B14F-4D97-AF65-F5344CB8AC3E}">
        <p14:creationId xmlns:p14="http://schemas.microsoft.com/office/powerpoint/2010/main" val="738315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98F55A-4EC4-A68F-8E67-7E8FC20DC2BE}"/>
              </a:ext>
            </a:extLst>
          </p:cNvPr>
          <p:cNvSpPr>
            <a:spLocks noGrp="1"/>
          </p:cNvSpPr>
          <p:nvPr>
            <p:ph type="title"/>
          </p:nvPr>
        </p:nvSpPr>
        <p:spPr/>
        <p:txBody>
          <a:bodyPr/>
          <a:lstStyle/>
          <a:p>
            <a:r>
              <a:rPr lang="de-DE" sz="2400" dirty="0"/>
              <a:t>Lösungen Fall A7</a:t>
            </a:r>
          </a:p>
        </p:txBody>
      </p:sp>
      <p:sp>
        <p:nvSpPr>
          <p:cNvPr id="3" name="Inhaltsplatzhalter 2">
            <a:extLst>
              <a:ext uri="{FF2B5EF4-FFF2-40B4-BE49-F238E27FC236}">
                <a16:creationId xmlns:a16="http://schemas.microsoft.com/office/drawing/2014/main" id="{9054CE9D-2912-7619-10FC-9B4AB4ADD66C}"/>
              </a:ext>
            </a:extLst>
          </p:cNvPr>
          <p:cNvSpPr>
            <a:spLocks noGrp="1"/>
          </p:cNvSpPr>
          <p:nvPr>
            <p:ph idx="1"/>
          </p:nvPr>
        </p:nvSpPr>
        <p:spPr/>
        <p:txBody>
          <a:bodyPr/>
          <a:lstStyle/>
          <a:p>
            <a:pPr marL="0" indent="0">
              <a:buNone/>
            </a:pPr>
            <a:r>
              <a:rPr lang="de-DE" sz="1800" dirty="0"/>
              <a:t>Fall A7: Patient mit neuer kognitiver Beeinträchtigung</a:t>
            </a:r>
          </a:p>
          <a:p>
            <a:r>
              <a:rPr lang="de-DE" sz="1800" dirty="0"/>
              <a:t>Bei Verdacht auf Stoffwechselstörung, intrakraniellen Prozess bzw. demenzielle Entwicklung Durchführung Differentialdiagnostik.</a:t>
            </a:r>
          </a:p>
          <a:p>
            <a:r>
              <a:rPr lang="de-DE" sz="1800" dirty="0"/>
              <a:t>Das Labor war bis auf eine Hypercholesterinämie unauffällig (TSH, Blutbild, Glucose etc.). </a:t>
            </a:r>
          </a:p>
          <a:p>
            <a:r>
              <a:rPr lang="de-DE" sz="1800" dirty="0"/>
              <a:t>Die nächste radiologische Praxis wurde kontaktiert und ein dringendes CCT für denselben Tag veranlasst. Die Kollegin rief direkt nach Durchführung der Bildgebung  an, sie hatte den Patienten aufgrund einer intrakraniellen Raumforderung mit Verdacht auf Glioblastom in die nächste Neurochirurgie eingewiesen.</a:t>
            </a:r>
          </a:p>
          <a:p>
            <a:endParaRPr lang="de-DE" dirty="0"/>
          </a:p>
        </p:txBody>
      </p:sp>
      <p:sp>
        <p:nvSpPr>
          <p:cNvPr id="4" name="Vertikaler Textplatzhalter 3">
            <a:extLst>
              <a:ext uri="{FF2B5EF4-FFF2-40B4-BE49-F238E27FC236}">
                <a16:creationId xmlns:a16="http://schemas.microsoft.com/office/drawing/2014/main" id="{013BA9D5-795A-A516-C8FA-E6BF60B79077}"/>
              </a:ext>
            </a:extLst>
          </p:cNvPr>
          <p:cNvSpPr>
            <a:spLocks noGrp="1"/>
          </p:cNvSpPr>
          <p:nvPr>
            <p:ph type="body" orient="vert" idx="13"/>
          </p:nvPr>
        </p:nvSpPr>
        <p:spPr>
          <a:xfrm>
            <a:off x="10384939" y="0"/>
            <a:ext cx="1591055" cy="358305"/>
          </a:xfrm>
        </p:spPr>
        <p:txBody>
          <a:bodyPr/>
          <a:lstStyle/>
          <a:p>
            <a:r>
              <a:rPr lang="de-DE" dirty="0"/>
              <a:t>Lösungen</a:t>
            </a:r>
          </a:p>
        </p:txBody>
      </p:sp>
      <p:sp>
        <p:nvSpPr>
          <p:cNvPr id="5" name="Datumsplatzhalter 4">
            <a:extLst>
              <a:ext uri="{FF2B5EF4-FFF2-40B4-BE49-F238E27FC236}">
                <a16:creationId xmlns:a16="http://schemas.microsoft.com/office/drawing/2014/main" id="{8D16EF61-8112-4DA9-1179-DBA4A86B189F}"/>
              </a:ext>
            </a:extLst>
          </p:cNvPr>
          <p:cNvSpPr>
            <a:spLocks noGrp="1"/>
          </p:cNvSpPr>
          <p:nvPr>
            <p:ph type="dt" sz="half" idx="14"/>
          </p:nvPr>
        </p:nvSpPr>
        <p:spPr/>
        <p:txBody>
          <a:bodyPr/>
          <a:lstStyle/>
          <a:p>
            <a:r>
              <a:rPr lang="de-DE" dirty="0"/>
              <a:t>Modul „Demenz"</a:t>
            </a:r>
          </a:p>
        </p:txBody>
      </p:sp>
      <p:sp>
        <p:nvSpPr>
          <p:cNvPr id="6" name="Fußzeilenplatzhalter 5">
            <a:extLst>
              <a:ext uri="{FF2B5EF4-FFF2-40B4-BE49-F238E27FC236}">
                <a16:creationId xmlns:a16="http://schemas.microsoft.com/office/drawing/2014/main" id="{38B31857-31D1-FAAA-DA01-B07E2EE4D956}"/>
              </a:ext>
            </a:extLst>
          </p:cNvPr>
          <p:cNvSpPr>
            <a:spLocks noGrp="1"/>
          </p:cNvSpPr>
          <p:nvPr>
            <p:ph type="ftr" sz="quarter" idx="15"/>
          </p:nvPr>
        </p:nvSpPr>
        <p:spPr/>
        <p:txBody>
          <a:bodyPr/>
          <a:lstStyle/>
          <a:p>
            <a:r>
              <a:rPr lang="de-DE" dirty="0"/>
              <a:t>Handbuch Qualitätszirkel</a:t>
            </a:r>
          </a:p>
        </p:txBody>
      </p:sp>
      <p:sp>
        <p:nvSpPr>
          <p:cNvPr id="7" name="Foliennummernplatzhalter 6">
            <a:extLst>
              <a:ext uri="{FF2B5EF4-FFF2-40B4-BE49-F238E27FC236}">
                <a16:creationId xmlns:a16="http://schemas.microsoft.com/office/drawing/2014/main" id="{260BAF65-1B1F-EA22-B671-8A1943C12938}"/>
              </a:ext>
            </a:extLst>
          </p:cNvPr>
          <p:cNvSpPr>
            <a:spLocks noGrp="1"/>
          </p:cNvSpPr>
          <p:nvPr>
            <p:ph type="sldNum" sz="quarter" idx="16"/>
          </p:nvPr>
        </p:nvSpPr>
        <p:spPr/>
        <p:txBody>
          <a:bodyPr/>
          <a:lstStyle/>
          <a:p>
            <a:r>
              <a:rPr lang="de-DE" dirty="0"/>
              <a:t>Seite </a:t>
            </a:r>
            <a:fld id="{ADD7824D-2DCF-4DDA-BE8D-0B7ABA078092}" type="slidenum">
              <a:rPr lang="de-DE" smtClean="0"/>
              <a:pPr/>
              <a:t>16</a:t>
            </a:fld>
            <a:endParaRPr lang="de-DE" dirty="0"/>
          </a:p>
        </p:txBody>
      </p:sp>
    </p:spTree>
    <p:extLst>
      <p:ext uri="{BB962C8B-B14F-4D97-AF65-F5344CB8AC3E}">
        <p14:creationId xmlns:p14="http://schemas.microsoft.com/office/powerpoint/2010/main" val="3516715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t>Fall A1: Patient mit zunehmender Vergesslichkeit und Orientierungsproblemen</a:t>
            </a:r>
          </a:p>
        </p:txBody>
      </p:sp>
      <p:sp>
        <p:nvSpPr>
          <p:cNvPr id="3" name="Inhaltsplatzhalter 2"/>
          <p:cNvSpPr>
            <a:spLocks noGrp="1"/>
          </p:cNvSpPr>
          <p:nvPr>
            <p:ph idx="1"/>
          </p:nvPr>
        </p:nvSpPr>
        <p:spPr>
          <a:xfrm>
            <a:off x="639395" y="1382668"/>
            <a:ext cx="10728325" cy="4663766"/>
          </a:xfrm>
        </p:spPr>
        <p:txBody>
          <a:bodyPr/>
          <a:lstStyle/>
          <a:p>
            <a:pPr marL="0" indent="0">
              <a:buNone/>
            </a:pPr>
            <a:r>
              <a:rPr lang="de-DE" dirty="0"/>
              <a:t>In einer Hausarztpraxis stellt sich ein 75-jähriger Mann vor, der von seiner 72-jährigen Ehefrau begleitet wird; diese berichtet von zunehmender Vergesslichkeit und neu aufgefallenen Orientierungsproblemen. Der Patient würde immer häufiger Wege innerhalb und außerhalb der Wohnung nicht mehr fin-den. Vor einigen Tagen hätte er als Fahrer mit seiner Frau im Auto nicht mehr nach Hause gefunden. Beide Eheleute erzählen noch von Schwierigkeiten beim Helfen im Haushalt. Besonders die Ehefrau macht sich Sorgen, dass ihr Mann dement würde. </a:t>
            </a:r>
          </a:p>
          <a:p>
            <a:pPr marL="0" indent="0">
              <a:buNone/>
            </a:pPr>
            <a:r>
              <a:rPr lang="de-DE" dirty="0"/>
              <a:t>In der hausärztlichen Praxis veranlassen Sie neben einer gründlichen Anamnese und körperlichen Untersuchung (Sturzgefährdung, Inkontinenz, neurologische Untersuchung) ein Gespräch zwischen den Beteiligten unter Berücksichtigung der psychischen Verfassung, dann mit weiteren Maßnahmen:</a:t>
            </a:r>
          </a:p>
          <a:p>
            <a:r>
              <a:rPr lang="de-DE" dirty="0"/>
              <a:t>Fragebogen</a:t>
            </a:r>
          </a:p>
          <a:p>
            <a:r>
              <a:rPr lang="de-DE" dirty="0"/>
              <a:t>Labor</a:t>
            </a:r>
          </a:p>
          <a:p>
            <a:r>
              <a:rPr lang="de-DE" dirty="0"/>
              <a:t>Technik</a:t>
            </a:r>
          </a:p>
          <a:p>
            <a:pPr marL="0" indent="0">
              <a:buNone/>
            </a:pPr>
            <a:r>
              <a:rPr lang="de-DE" dirty="0"/>
              <a:t>Welche Verdachtsdiagnose stellen Sie? Wie ist das weitere Vorgehen zur Abklärung? Insbesondere bei Einverständnis bzw. Unentschlossenheit des Patienten?</a:t>
            </a:r>
          </a:p>
          <a:p>
            <a:endParaRPr lang="de-DE" dirty="0"/>
          </a:p>
        </p:txBody>
      </p:sp>
      <p:sp>
        <p:nvSpPr>
          <p:cNvPr id="4" name="Vertikaler Textplatzhalter 3"/>
          <p:cNvSpPr>
            <a:spLocks noGrp="1"/>
          </p:cNvSpPr>
          <p:nvPr>
            <p:ph type="body" orient="vert" idx="13"/>
          </p:nvPr>
        </p:nvSpPr>
        <p:spPr>
          <a:xfrm>
            <a:off x="10590764" y="0"/>
            <a:ext cx="1385230" cy="358305"/>
          </a:xfrm>
        </p:spPr>
        <p:txBody>
          <a:bodyPr/>
          <a:lstStyle/>
          <a:p>
            <a:r>
              <a:rPr lang="de-DE" dirty="0"/>
              <a:t>Fall A1</a:t>
            </a:r>
          </a:p>
        </p:txBody>
      </p:sp>
      <p:sp>
        <p:nvSpPr>
          <p:cNvPr id="5" name="Datumsplatzhalter 4"/>
          <p:cNvSpPr>
            <a:spLocks noGrp="1"/>
          </p:cNvSpPr>
          <p:nvPr>
            <p:ph type="dt" sz="half" idx="14"/>
          </p:nvPr>
        </p:nvSpPr>
        <p:spPr/>
        <p:txBody>
          <a:bodyPr/>
          <a:lstStyle/>
          <a:p>
            <a:r>
              <a:rPr lang="de-DE" dirty="0"/>
              <a:t>Modul „Demenz"</a:t>
            </a:r>
          </a:p>
        </p:txBody>
      </p:sp>
      <p:sp>
        <p:nvSpPr>
          <p:cNvPr id="6" name="Fußzeilenplatzhalter 5"/>
          <p:cNvSpPr>
            <a:spLocks noGrp="1"/>
          </p:cNvSpPr>
          <p:nvPr>
            <p:ph type="ftr" sz="quarter" idx="15"/>
          </p:nvPr>
        </p:nvSpPr>
        <p:spPr/>
        <p:txBody>
          <a:bodyPr/>
          <a:lstStyle/>
          <a:p>
            <a:r>
              <a:rPr lang="de-DE" dirty="0"/>
              <a:t>Handbuch Qualitätszirkel</a:t>
            </a:r>
          </a:p>
        </p:txBody>
      </p:sp>
      <p:sp>
        <p:nvSpPr>
          <p:cNvPr id="7" name="Foliennummernplatzhalter 6"/>
          <p:cNvSpPr>
            <a:spLocks noGrp="1"/>
          </p:cNvSpPr>
          <p:nvPr>
            <p:ph type="sldNum" sz="quarter" idx="16"/>
          </p:nvPr>
        </p:nvSpPr>
        <p:spPr/>
        <p:txBody>
          <a:bodyPr/>
          <a:lstStyle/>
          <a:p>
            <a:r>
              <a:rPr lang="de-DE" dirty="0"/>
              <a:t>Seite </a:t>
            </a:r>
            <a:fld id="{ADD7824D-2DCF-4DDA-BE8D-0B7ABA078092}" type="slidenum">
              <a:rPr lang="de-DE" smtClean="0"/>
              <a:pPr/>
              <a:t>2</a:t>
            </a:fld>
            <a:endParaRPr lang="de-DE" dirty="0"/>
          </a:p>
        </p:txBody>
      </p:sp>
    </p:spTree>
    <p:extLst>
      <p:ext uri="{BB962C8B-B14F-4D97-AF65-F5344CB8AC3E}">
        <p14:creationId xmlns:p14="http://schemas.microsoft.com/office/powerpoint/2010/main" val="3554140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t>Fälle A1-A7 Diagnostik: Fragebogen, Labor, Technik, weitere Maßnahmen</a:t>
            </a:r>
          </a:p>
        </p:txBody>
      </p:sp>
      <p:sp>
        <p:nvSpPr>
          <p:cNvPr id="3" name="Inhaltsplatzhalter 2"/>
          <p:cNvSpPr>
            <a:spLocks noGrp="1"/>
          </p:cNvSpPr>
          <p:nvPr>
            <p:ph idx="1"/>
          </p:nvPr>
        </p:nvSpPr>
        <p:spPr>
          <a:xfrm>
            <a:off x="731836" y="1461797"/>
            <a:ext cx="10728325" cy="4308469"/>
          </a:xfrm>
        </p:spPr>
        <p:txBody>
          <a:bodyPr/>
          <a:lstStyle/>
          <a:p>
            <a:r>
              <a:rPr lang="de-DE" dirty="0"/>
              <a:t>Mini-Mental-Status Test (MMST) ; Alternativen:  MoCa, DemTect, LACHS, Uhrentest, Geldzähltest</a:t>
            </a:r>
          </a:p>
          <a:p>
            <a:r>
              <a:rPr lang="de-DE" dirty="0"/>
              <a:t>Test zur Früherkennung von Demenzen mit Depressionsabgrenzung (TFDD), nach Testungen ausreichend Zeit für Patientengespräch einplanen.  </a:t>
            </a:r>
          </a:p>
          <a:p>
            <a:r>
              <a:rPr lang="de-DE" dirty="0"/>
              <a:t>Labor (Blut):  Großes Blutbild, Leber-/Nierenfunktion, Schilddrüse, Vitamin B12,  Glucose / HbA1c</a:t>
            </a:r>
          </a:p>
          <a:p>
            <a:r>
              <a:rPr lang="de-DE" dirty="0"/>
              <a:t>Technik:  Blutdruck- und Puls-Messung, (Langzeit-)EKG,  </a:t>
            </a:r>
            <a:br>
              <a:rPr lang="de-DE" dirty="0"/>
            </a:br>
            <a:endParaRPr lang="de-DE" dirty="0"/>
          </a:p>
          <a:p>
            <a:r>
              <a:rPr lang="de-DE" b="1" dirty="0"/>
              <a:t>Wie gehen Sie vor:</a:t>
            </a:r>
            <a:endParaRPr lang="de-DE" dirty="0"/>
          </a:p>
          <a:p>
            <a:r>
              <a:rPr lang="de-DE" dirty="0"/>
              <a:t>Wie wahrscheinlich ist das Vorliegen einer demenziellen Erkrankung?</a:t>
            </a:r>
          </a:p>
          <a:p>
            <a:r>
              <a:rPr lang="de-DE" dirty="0"/>
              <a:t>Welche „extracerebralen“ Ursachen könnten die Symptomatik erklären? </a:t>
            </a:r>
          </a:p>
          <a:p>
            <a:r>
              <a:rPr lang="de-DE" dirty="0"/>
              <a:t>Über was (und wie) klären Sie den Patienten auf? Veranlassen Sie weitere Untersuchungen oder andere Maßnahmen?</a:t>
            </a:r>
          </a:p>
        </p:txBody>
      </p:sp>
      <p:sp>
        <p:nvSpPr>
          <p:cNvPr id="4" name="Vertikaler Textplatzhalter 3"/>
          <p:cNvSpPr>
            <a:spLocks noGrp="1"/>
          </p:cNvSpPr>
          <p:nvPr>
            <p:ph type="body" orient="vert" idx="13"/>
          </p:nvPr>
        </p:nvSpPr>
        <p:spPr>
          <a:xfrm>
            <a:off x="10590764" y="0"/>
            <a:ext cx="1385230" cy="358305"/>
          </a:xfrm>
        </p:spPr>
        <p:txBody>
          <a:bodyPr/>
          <a:lstStyle/>
          <a:p>
            <a:r>
              <a:rPr lang="de-DE" dirty="0"/>
              <a:t>Fall A1</a:t>
            </a:r>
          </a:p>
        </p:txBody>
      </p:sp>
      <p:sp>
        <p:nvSpPr>
          <p:cNvPr id="5" name="Datumsplatzhalter 4"/>
          <p:cNvSpPr>
            <a:spLocks noGrp="1"/>
          </p:cNvSpPr>
          <p:nvPr>
            <p:ph type="dt" sz="half" idx="14"/>
          </p:nvPr>
        </p:nvSpPr>
        <p:spPr/>
        <p:txBody>
          <a:bodyPr/>
          <a:lstStyle/>
          <a:p>
            <a:r>
              <a:rPr lang="de-DE" dirty="0"/>
              <a:t>Modul „Demenz"</a:t>
            </a:r>
          </a:p>
        </p:txBody>
      </p:sp>
      <p:sp>
        <p:nvSpPr>
          <p:cNvPr id="6" name="Fußzeilenplatzhalter 5"/>
          <p:cNvSpPr>
            <a:spLocks noGrp="1"/>
          </p:cNvSpPr>
          <p:nvPr>
            <p:ph type="ftr" sz="quarter" idx="15"/>
          </p:nvPr>
        </p:nvSpPr>
        <p:spPr/>
        <p:txBody>
          <a:bodyPr/>
          <a:lstStyle/>
          <a:p>
            <a:r>
              <a:rPr lang="de-DE" dirty="0"/>
              <a:t>Handbuch Qualitätszirkel</a:t>
            </a:r>
          </a:p>
        </p:txBody>
      </p:sp>
      <p:sp>
        <p:nvSpPr>
          <p:cNvPr id="7" name="Foliennummernplatzhalter 6"/>
          <p:cNvSpPr>
            <a:spLocks noGrp="1"/>
          </p:cNvSpPr>
          <p:nvPr>
            <p:ph type="sldNum" sz="quarter" idx="16"/>
          </p:nvPr>
        </p:nvSpPr>
        <p:spPr/>
        <p:txBody>
          <a:bodyPr/>
          <a:lstStyle/>
          <a:p>
            <a:r>
              <a:rPr lang="de-DE" dirty="0"/>
              <a:t>Seite </a:t>
            </a:r>
            <a:fld id="{ADD7824D-2DCF-4DDA-BE8D-0B7ABA078092}" type="slidenum">
              <a:rPr lang="de-DE" smtClean="0"/>
              <a:pPr/>
              <a:t>3</a:t>
            </a:fld>
            <a:endParaRPr lang="de-DE" dirty="0"/>
          </a:p>
        </p:txBody>
      </p:sp>
    </p:spTree>
    <p:extLst>
      <p:ext uri="{BB962C8B-B14F-4D97-AF65-F5344CB8AC3E}">
        <p14:creationId xmlns:p14="http://schemas.microsoft.com/office/powerpoint/2010/main" val="3007853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t>Fälle A1-A7 Kooperationen und Koordination: Über- bzw. Einweisungen</a:t>
            </a:r>
          </a:p>
        </p:txBody>
      </p:sp>
      <p:sp>
        <p:nvSpPr>
          <p:cNvPr id="3" name="Inhaltsplatzhalter 2"/>
          <p:cNvSpPr>
            <a:spLocks noGrp="1"/>
          </p:cNvSpPr>
          <p:nvPr>
            <p:ph idx="1"/>
          </p:nvPr>
        </p:nvSpPr>
        <p:spPr>
          <a:xfrm>
            <a:off x="731674" y="1323554"/>
            <a:ext cx="10728325" cy="4691352"/>
          </a:xfrm>
        </p:spPr>
        <p:txBody>
          <a:bodyPr/>
          <a:lstStyle/>
          <a:p>
            <a:r>
              <a:rPr lang="de-DE" dirty="0"/>
              <a:t>Kooperation mit amb./stat. Neurologie zur weiteren Diagnostik- und Therapie-Abstimmung ? </a:t>
            </a:r>
          </a:p>
          <a:p>
            <a:r>
              <a:rPr lang="de-DE" dirty="0"/>
              <a:t>Kooperation mit amb./stat. Psychiatrie zur weiteren Diagnostik- und Therapie-Abstimmung?</a:t>
            </a:r>
            <a:br>
              <a:rPr lang="de-DE" dirty="0"/>
            </a:br>
            <a:r>
              <a:rPr lang="de-DE" dirty="0"/>
              <a:t>Überweisung zu bildgebenden Verfahren, z. B. MRT, Radiologie</a:t>
            </a:r>
          </a:p>
          <a:p>
            <a:r>
              <a:rPr lang="de-DE" dirty="0"/>
              <a:t>Veranlassung von Labordiagnostik: Spezielle Blut- bzw. Liquor-Untersuchungen  </a:t>
            </a:r>
            <a:br>
              <a:rPr lang="de-DE" dirty="0"/>
            </a:br>
            <a:endParaRPr lang="de-DE" sz="1000" dirty="0"/>
          </a:p>
          <a:p>
            <a:pPr marL="0" indent="0" algn="ctr">
              <a:buNone/>
            </a:pPr>
            <a:r>
              <a:rPr lang="de-DE" b="1" dirty="0"/>
              <a:t>Koordination der Therapiemöglichkeiten mit Patienten und Angehörigen:</a:t>
            </a:r>
            <a:br>
              <a:rPr lang="de-DE" b="1" dirty="0"/>
            </a:br>
            <a:r>
              <a:rPr lang="de-DE" b="1" dirty="0"/>
              <a:t>Berücksichtigung des psychischen Befindens obligatorisch!</a:t>
            </a:r>
            <a:br>
              <a:rPr lang="de-DE" b="1" dirty="0"/>
            </a:br>
            <a:endParaRPr lang="de-DE" sz="1000" b="1" dirty="0"/>
          </a:p>
          <a:p>
            <a:r>
              <a:rPr lang="de-DE" dirty="0"/>
              <a:t>Medikamentöse bzw. nichtmedikamentöse Maßnahmen (Physio-/Ergo-/Soziotherapie; Tagespflege)</a:t>
            </a:r>
          </a:p>
          <a:p>
            <a:r>
              <a:rPr lang="de-DE" dirty="0"/>
              <a:t>Evtl. interdisziplinäre ethische Fallbesprechungen (mit Patient, Angehörigen, Ärzten, Pflegenden)</a:t>
            </a:r>
            <a:br>
              <a:rPr lang="de-DE" dirty="0"/>
            </a:br>
            <a:endParaRPr lang="de-DE" dirty="0"/>
          </a:p>
        </p:txBody>
      </p:sp>
      <p:sp>
        <p:nvSpPr>
          <p:cNvPr id="4" name="Vertikaler Textplatzhalter 3"/>
          <p:cNvSpPr>
            <a:spLocks noGrp="1"/>
          </p:cNvSpPr>
          <p:nvPr>
            <p:ph type="body" orient="vert" idx="13"/>
          </p:nvPr>
        </p:nvSpPr>
        <p:spPr>
          <a:xfrm>
            <a:off x="10594428" y="1"/>
            <a:ext cx="1381566" cy="357352"/>
          </a:xfrm>
        </p:spPr>
        <p:txBody>
          <a:bodyPr/>
          <a:lstStyle/>
          <a:p>
            <a:r>
              <a:rPr lang="de-DE" dirty="0"/>
              <a:t>Fall A1</a:t>
            </a:r>
          </a:p>
        </p:txBody>
      </p:sp>
      <p:sp>
        <p:nvSpPr>
          <p:cNvPr id="5" name="Datumsplatzhalter 4"/>
          <p:cNvSpPr>
            <a:spLocks noGrp="1"/>
          </p:cNvSpPr>
          <p:nvPr>
            <p:ph type="dt" sz="half" idx="14"/>
          </p:nvPr>
        </p:nvSpPr>
        <p:spPr/>
        <p:txBody>
          <a:bodyPr/>
          <a:lstStyle/>
          <a:p>
            <a:r>
              <a:rPr lang="de-DE" dirty="0"/>
              <a:t>Modul „Demenz"</a:t>
            </a:r>
          </a:p>
        </p:txBody>
      </p:sp>
      <p:sp>
        <p:nvSpPr>
          <p:cNvPr id="6" name="Fußzeilenplatzhalter 5"/>
          <p:cNvSpPr>
            <a:spLocks noGrp="1"/>
          </p:cNvSpPr>
          <p:nvPr>
            <p:ph type="ftr" sz="quarter" idx="15"/>
          </p:nvPr>
        </p:nvSpPr>
        <p:spPr/>
        <p:txBody>
          <a:bodyPr/>
          <a:lstStyle/>
          <a:p>
            <a:r>
              <a:rPr lang="de-DE" dirty="0"/>
              <a:t>Handbuch Qualitätszirkel</a:t>
            </a:r>
          </a:p>
        </p:txBody>
      </p:sp>
      <p:sp>
        <p:nvSpPr>
          <p:cNvPr id="7" name="Foliennummernplatzhalter 6"/>
          <p:cNvSpPr>
            <a:spLocks noGrp="1"/>
          </p:cNvSpPr>
          <p:nvPr>
            <p:ph type="sldNum" sz="quarter" idx="16"/>
          </p:nvPr>
        </p:nvSpPr>
        <p:spPr/>
        <p:txBody>
          <a:bodyPr/>
          <a:lstStyle/>
          <a:p>
            <a:r>
              <a:rPr lang="de-DE" dirty="0"/>
              <a:t>Seite </a:t>
            </a:r>
            <a:fld id="{ADD7824D-2DCF-4DDA-BE8D-0B7ABA078092}" type="slidenum">
              <a:rPr lang="de-DE" smtClean="0"/>
              <a:pPr/>
              <a:t>4</a:t>
            </a:fld>
            <a:endParaRPr lang="de-DE" dirty="0"/>
          </a:p>
        </p:txBody>
      </p:sp>
    </p:spTree>
    <p:extLst>
      <p:ext uri="{BB962C8B-B14F-4D97-AF65-F5344CB8AC3E}">
        <p14:creationId xmlns:p14="http://schemas.microsoft.com/office/powerpoint/2010/main" val="1694158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93175" y="781665"/>
            <a:ext cx="10737491" cy="435997"/>
          </a:xfrm>
        </p:spPr>
        <p:txBody>
          <a:bodyPr/>
          <a:lstStyle/>
          <a:p>
            <a:r>
              <a:rPr lang="de-DE" sz="2400" dirty="0"/>
              <a:t>Fall A2: Patientin mit Parkinson-Syndrom und zunehmenden kognitiven Problemen</a:t>
            </a:r>
          </a:p>
        </p:txBody>
      </p:sp>
      <p:sp>
        <p:nvSpPr>
          <p:cNvPr id="3" name="Inhaltsplatzhalter 2"/>
          <p:cNvSpPr>
            <a:spLocks noGrp="1"/>
          </p:cNvSpPr>
          <p:nvPr>
            <p:ph idx="1"/>
          </p:nvPr>
        </p:nvSpPr>
        <p:spPr>
          <a:xfrm>
            <a:off x="639395" y="1230273"/>
            <a:ext cx="10728325" cy="4663766"/>
          </a:xfrm>
        </p:spPr>
        <p:txBody>
          <a:bodyPr/>
          <a:lstStyle/>
          <a:p>
            <a:pPr marL="0" indent="0">
              <a:buNone/>
            </a:pPr>
            <a:r>
              <a:rPr lang="de-DE" dirty="0"/>
              <a:t>In ihrer Hausarztpraxis stellt sich eine 69-jährige Frau zusammen mit ihrer Tochter vor. Sie selbst habe seit acht Jahren eine Parkinson´sche Erkrankung mit leichtem Zittern und schlechter Schrift sowie kleinschrittigem Gang trotz einer ständig angepassten Therapie. Seit einigen Wochen fallen Probleme mit der Hausarbeit auf; die Patientin könne nicht mehr richtig kochen und vergisst, wo die Zutaten stehen. Sie hat auch schon mal die Herdplatte angelassen. </a:t>
            </a:r>
          </a:p>
          <a:p>
            <a:pPr marL="0" indent="0">
              <a:buNone/>
            </a:pPr>
            <a:r>
              <a:rPr lang="de-DE" dirty="0"/>
              <a:t>Wegen häufigem Vergessens von Aufgaben würde sie überall Zettel schreiben und diese wieder ständig verlegen. Die Tochter ist sehr besorgt, auch wegen Brandgefahr und ihrer Hilflosigkeit. </a:t>
            </a:r>
          </a:p>
          <a:p>
            <a:pPr marL="0" indent="0">
              <a:buNone/>
            </a:pPr>
            <a:r>
              <a:rPr lang="de-DE" dirty="0"/>
              <a:t>In der allgemeinärztlichen Praxis führen sie zunächst eine ausführliche Anamnese und körperliche Untersuchung durch; da die Patientin schon seit über 20 Jahren bei ihnen behandelt wird, können Sie schnell vergleichend im Sinne einer erlebten Anamnese feststellen, dass ihre Mimik schlechter und der Gang unsicherer geworden sind. Außerdem kann sie auf einfache Fragen nicht mehr adäquat antworten. </a:t>
            </a:r>
          </a:p>
          <a:p>
            <a:pPr marL="0" indent="0">
              <a:buNone/>
            </a:pPr>
            <a:endParaRPr lang="de-DE" dirty="0"/>
          </a:p>
          <a:p>
            <a:pPr marL="0" indent="0">
              <a:buNone/>
            </a:pPr>
            <a:r>
              <a:rPr lang="de-DE" dirty="0"/>
              <a:t>Welche Verdachtsdiagnose stellen Sie? Wie ist das weitere Vorgehen zur Abklärung? </a:t>
            </a:r>
          </a:p>
        </p:txBody>
      </p:sp>
      <p:sp>
        <p:nvSpPr>
          <p:cNvPr id="4" name="Vertikaler Textplatzhalter 3"/>
          <p:cNvSpPr>
            <a:spLocks noGrp="1"/>
          </p:cNvSpPr>
          <p:nvPr>
            <p:ph type="body" orient="vert" idx="13"/>
          </p:nvPr>
        </p:nvSpPr>
        <p:spPr>
          <a:xfrm>
            <a:off x="10590764" y="0"/>
            <a:ext cx="1385230" cy="358305"/>
          </a:xfrm>
        </p:spPr>
        <p:txBody>
          <a:bodyPr/>
          <a:lstStyle/>
          <a:p>
            <a:r>
              <a:rPr lang="de-DE" dirty="0"/>
              <a:t>Fall A2</a:t>
            </a:r>
          </a:p>
        </p:txBody>
      </p:sp>
      <p:sp>
        <p:nvSpPr>
          <p:cNvPr id="5" name="Datumsplatzhalter 4"/>
          <p:cNvSpPr>
            <a:spLocks noGrp="1"/>
          </p:cNvSpPr>
          <p:nvPr>
            <p:ph type="dt" sz="half" idx="14"/>
          </p:nvPr>
        </p:nvSpPr>
        <p:spPr/>
        <p:txBody>
          <a:bodyPr/>
          <a:lstStyle/>
          <a:p>
            <a:r>
              <a:rPr lang="de-DE" dirty="0"/>
              <a:t>Modul „Demenz"</a:t>
            </a:r>
          </a:p>
        </p:txBody>
      </p:sp>
      <p:sp>
        <p:nvSpPr>
          <p:cNvPr id="6" name="Fußzeilenplatzhalter 5"/>
          <p:cNvSpPr>
            <a:spLocks noGrp="1"/>
          </p:cNvSpPr>
          <p:nvPr>
            <p:ph type="ftr" sz="quarter" idx="15"/>
          </p:nvPr>
        </p:nvSpPr>
        <p:spPr/>
        <p:txBody>
          <a:bodyPr/>
          <a:lstStyle/>
          <a:p>
            <a:r>
              <a:rPr lang="de-DE" dirty="0"/>
              <a:t>Handbuch Qualitätszirkel</a:t>
            </a:r>
          </a:p>
        </p:txBody>
      </p:sp>
      <p:sp>
        <p:nvSpPr>
          <p:cNvPr id="7" name="Foliennummernplatzhalter 6"/>
          <p:cNvSpPr>
            <a:spLocks noGrp="1"/>
          </p:cNvSpPr>
          <p:nvPr>
            <p:ph type="sldNum" sz="quarter" idx="16"/>
          </p:nvPr>
        </p:nvSpPr>
        <p:spPr/>
        <p:txBody>
          <a:bodyPr/>
          <a:lstStyle/>
          <a:p>
            <a:r>
              <a:rPr lang="de-DE" dirty="0"/>
              <a:t>Seite </a:t>
            </a:r>
            <a:fld id="{ADD7824D-2DCF-4DDA-BE8D-0B7ABA078092}" type="slidenum">
              <a:rPr lang="de-DE" smtClean="0"/>
              <a:pPr/>
              <a:t>5</a:t>
            </a:fld>
            <a:endParaRPr lang="de-DE" dirty="0"/>
          </a:p>
        </p:txBody>
      </p:sp>
    </p:spTree>
    <p:extLst>
      <p:ext uri="{BB962C8B-B14F-4D97-AF65-F5344CB8AC3E}">
        <p14:creationId xmlns:p14="http://schemas.microsoft.com/office/powerpoint/2010/main" val="963213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81664" y="806244"/>
            <a:ext cx="10712910" cy="416333"/>
          </a:xfrm>
        </p:spPr>
        <p:txBody>
          <a:bodyPr/>
          <a:lstStyle/>
          <a:p>
            <a:r>
              <a:rPr lang="de-DE" sz="2400" dirty="0"/>
              <a:t>Fall A3: Patient mit Hypertonus, unregelmäßigem Puls u. Orientierungsproblemen</a:t>
            </a:r>
          </a:p>
        </p:txBody>
      </p:sp>
      <p:sp>
        <p:nvSpPr>
          <p:cNvPr id="3" name="Inhaltsplatzhalter 2"/>
          <p:cNvSpPr>
            <a:spLocks noGrp="1"/>
          </p:cNvSpPr>
          <p:nvPr>
            <p:ph idx="1"/>
          </p:nvPr>
        </p:nvSpPr>
        <p:spPr>
          <a:xfrm>
            <a:off x="639395" y="1230273"/>
            <a:ext cx="10728325" cy="4663766"/>
          </a:xfrm>
        </p:spPr>
        <p:txBody>
          <a:bodyPr/>
          <a:lstStyle/>
          <a:p>
            <a:pPr marL="0" indent="0">
              <a:buNone/>
            </a:pPr>
            <a:r>
              <a:rPr lang="de-DE" dirty="0"/>
              <a:t>Als Allgemeinarzt besuchen Sie einen 82 Jahre alten Mann zu Hause nach Anruf der Ehefrau; seit vier Wochen beobachtet sie eine Unsicherheit beim Gehen, Orientierungsprobleme im Haus und zunehmende Verwirrtheit bei starker Vergesslichkeit. Der Patient weigert sich den lange bekannten Arzt in seiner Praxis zu besuchen, deswegen bieten Sie dem langjährigen Patienten einen Hausbesuch an; er willigt ein. Sie befragen ihn und stellen fest, dass er sie fast nicht erkennt. </a:t>
            </a:r>
          </a:p>
          <a:p>
            <a:pPr marL="0" indent="0">
              <a:buNone/>
            </a:pPr>
            <a:r>
              <a:rPr lang="de-DE" dirty="0"/>
              <a:t>Er fühle sich sehr unwohl mit Schwindel nach rechts. Bisher waren nur ein Hypertonus und neuerdings gelegentlich subjektiv empfundene Herzrhythmusstörungen bekannt. Bei der Untersuchung fällt ein bisher unbekannter unregelmäßiger Puls auf. Ein umgehend angefertigtes EKG zeigt die vermutete Absolute Arrhythmie bei Vorhofflimmern. Der Patient wird gegen anfänglichen Widerstand nach geduldigem Zureden stationär eingewiesen. Das Ehepaar wünscht Informationen zu den möglichen Maß-nahmen in der Klinik. Eine vorliegende Patientenverfügung belegt, dass der Patient keinerlei Wiederbelebungsmaßnahmen wünscht; dies wird auch von der Ehefrau bestätigt. </a:t>
            </a:r>
          </a:p>
          <a:p>
            <a:pPr marL="0" indent="0">
              <a:buNone/>
            </a:pPr>
            <a:r>
              <a:rPr lang="de-DE" dirty="0"/>
              <a:t>Welche Verdachtsdiagnose stellen Sie? Wie ist das weitere Vorgehen zur Abklärung? Was wird am ehesten stationär umgesetzt?</a:t>
            </a:r>
          </a:p>
          <a:p>
            <a:endParaRPr lang="de-DE" dirty="0"/>
          </a:p>
        </p:txBody>
      </p:sp>
      <p:sp>
        <p:nvSpPr>
          <p:cNvPr id="4" name="Vertikaler Textplatzhalter 3"/>
          <p:cNvSpPr>
            <a:spLocks noGrp="1"/>
          </p:cNvSpPr>
          <p:nvPr>
            <p:ph type="body" orient="vert" idx="13"/>
          </p:nvPr>
        </p:nvSpPr>
        <p:spPr>
          <a:xfrm>
            <a:off x="10590765" y="0"/>
            <a:ext cx="1385229" cy="358305"/>
          </a:xfrm>
        </p:spPr>
        <p:txBody>
          <a:bodyPr/>
          <a:lstStyle/>
          <a:p>
            <a:r>
              <a:rPr lang="de-DE" dirty="0"/>
              <a:t>Fall A3</a:t>
            </a:r>
          </a:p>
        </p:txBody>
      </p:sp>
      <p:sp>
        <p:nvSpPr>
          <p:cNvPr id="5" name="Datumsplatzhalter 4"/>
          <p:cNvSpPr>
            <a:spLocks noGrp="1"/>
          </p:cNvSpPr>
          <p:nvPr>
            <p:ph type="dt" sz="half" idx="14"/>
          </p:nvPr>
        </p:nvSpPr>
        <p:spPr/>
        <p:txBody>
          <a:bodyPr/>
          <a:lstStyle/>
          <a:p>
            <a:r>
              <a:rPr lang="de-DE" dirty="0"/>
              <a:t>Modul „Demenz"</a:t>
            </a:r>
          </a:p>
        </p:txBody>
      </p:sp>
      <p:sp>
        <p:nvSpPr>
          <p:cNvPr id="6" name="Fußzeilenplatzhalter 5"/>
          <p:cNvSpPr>
            <a:spLocks noGrp="1"/>
          </p:cNvSpPr>
          <p:nvPr>
            <p:ph type="ftr" sz="quarter" idx="15"/>
          </p:nvPr>
        </p:nvSpPr>
        <p:spPr/>
        <p:txBody>
          <a:bodyPr/>
          <a:lstStyle/>
          <a:p>
            <a:r>
              <a:rPr lang="de-DE" dirty="0"/>
              <a:t>Handbuch Qualitätszirkel</a:t>
            </a:r>
          </a:p>
        </p:txBody>
      </p:sp>
      <p:sp>
        <p:nvSpPr>
          <p:cNvPr id="7" name="Foliennummernplatzhalter 6"/>
          <p:cNvSpPr>
            <a:spLocks noGrp="1"/>
          </p:cNvSpPr>
          <p:nvPr>
            <p:ph type="sldNum" sz="quarter" idx="16"/>
          </p:nvPr>
        </p:nvSpPr>
        <p:spPr/>
        <p:txBody>
          <a:bodyPr/>
          <a:lstStyle/>
          <a:p>
            <a:r>
              <a:rPr lang="de-DE" dirty="0"/>
              <a:t>Seite </a:t>
            </a:r>
            <a:fld id="{ADD7824D-2DCF-4DDA-BE8D-0B7ABA078092}" type="slidenum">
              <a:rPr lang="de-DE" smtClean="0"/>
              <a:pPr/>
              <a:t>6</a:t>
            </a:fld>
            <a:endParaRPr lang="de-DE" dirty="0"/>
          </a:p>
        </p:txBody>
      </p:sp>
    </p:spTree>
    <p:extLst>
      <p:ext uri="{BB962C8B-B14F-4D97-AF65-F5344CB8AC3E}">
        <p14:creationId xmlns:p14="http://schemas.microsoft.com/office/powerpoint/2010/main" val="1505431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t>Fall A3 (Fortsetzung)</a:t>
            </a:r>
          </a:p>
        </p:txBody>
      </p:sp>
      <p:sp>
        <p:nvSpPr>
          <p:cNvPr id="3" name="Inhaltsplatzhalter 2"/>
          <p:cNvSpPr>
            <a:spLocks noGrp="1"/>
          </p:cNvSpPr>
          <p:nvPr>
            <p:ph idx="1"/>
          </p:nvPr>
        </p:nvSpPr>
        <p:spPr>
          <a:xfrm>
            <a:off x="639395" y="1230273"/>
            <a:ext cx="10728325" cy="4663766"/>
          </a:xfrm>
        </p:spPr>
        <p:txBody>
          <a:bodyPr/>
          <a:lstStyle/>
          <a:p>
            <a:pPr marL="0" indent="0">
              <a:buNone/>
            </a:pPr>
            <a:r>
              <a:rPr lang="de-DE" dirty="0"/>
              <a:t>Der  eigentlich bis vor drei Monaten altersentsprechende Mann mit gut eingestelltem Hypertonus bei regelmäßigem Puls war nach Aussagen der Ehefrau bis dahin zwar etwas „tüdelig“; bei seinem Alter wurde die Entwicklung toleriert – auch wegen Widerstand des Patienten gegen intensivere</a:t>
            </a:r>
            <a:r>
              <a:rPr lang="de-DE" dirty="0">
                <a:solidFill>
                  <a:srgbClr val="FF0000"/>
                </a:solidFill>
              </a:rPr>
              <a:t> </a:t>
            </a:r>
            <a:r>
              <a:rPr lang="de-DE" dirty="0"/>
              <a:t>medizinische Maßnahmen. Die Ehefrau und die drei Kinder machten sich zwar große Sorgen, lehnten aber auch eine maximale Diagnostik und Therapie im Sinne des Vaters ab. </a:t>
            </a:r>
          </a:p>
          <a:p>
            <a:pPr marL="0" indent="0">
              <a:buNone/>
            </a:pPr>
            <a:endParaRPr lang="de-DE" dirty="0"/>
          </a:p>
          <a:p>
            <a:pPr marL="0" indent="0">
              <a:buNone/>
            </a:pPr>
            <a:r>
              <a:rPr lang="de-DE" dirty="0"/>
              <a:t>Welche Maßnahmen treffen Sie für den Transport?        </a:t>
            </a:r>
          </a:p>
          <a:p>
            <a:pPr marL="0" indent="0">
              <a:buNone/>
            </a:pPr>
            <a:endParaRPr lang="de-DE" dirty="0"/>
          </a:p>
          <a:p>
            <a:pPr marL="0" indent="0">
              <a:buNone/>
            </a:pPr>
            <a:r>
              <a:rPr lang="de-DE" dirty="0"/>
              <a:t>Was erwarten Sie für den stat. Aufenthalt?  </a:t>
            </a:r>
          </a:p>
          <a:p>
            <a:pPr marL="0" indent="0">
              <a:buNone/>
            </a:pPr>
            <a:endParaRPr lang="de-DE" dirty="0"/>
          </a:p>
          <a:p>
            <a:pPr marL="0" indent="0">
              <a:buNone/>
            </a:pPr>
            <a:r>
              <a:rPr lang="de-DE" dirty="0"/>
              <a:t>Was könnten die Angehörigen Sie nach Einweisung fragen?                           </a:t>
            </a:r>
          </a:p>
          <a:p>
            <a:pPr marL="0" indent="0">
              <a:buNone/>
            </a:pPr>
            <a:r>
              <a:rPr lang="de-DE" dirty="0"/>
              <a:t>                                                                           </a:t>
            </a:r>
          </a:p>
        </p:txBody>
      </p:sp>
      <p:sp>
        <p:nvSpPr>
          <p:cNvPr id="4" name="Vertikaler Textplatzhalter 3"/>
          <p:cNvSpPr>
            <a:spLocks noGrp="1"/>
          </p:cNvSpPr>
          <p:nvPr>
            <p:ph type="body" orient="vert" idx="13"/>
          </p:nvPr>
        </p:nvSpPr>
        <p:spPr>
          <a:xfrm>
            <a:off x="10590765" y="0"/>
            <a:ext cx="1385229" cy="358305"/>
          </a:xfrm>
        </p:spPr>
        <p:txBody>
          <a:bodyPr/>
          <a:lstStyle/>
          <a:p>
            <a:r>
              <a:rPr lang="de-DE" dirty="0"/>
              <a:t>Fall A3</a:t>
            </a:r>
          </a:p>
        </p:txBody>
      </p:sp>
      <p:sp>
        <p:nvSpPr>
          <p:cNvPr id="5" name="Datumsplatzhalter 4"/>
          <p:cNvSpPr>
            <a:spLocks noGrp="1"/>
          </p:cNvSpPr>
          <p:nvPr>
            <p:ph type="dt" sz="half" idx="14"/>
          </p:nvPr>
        </p:nvSpPr>
        <p:spPr/>
        <p:txBody>
          <a:bodyPr/>
          <a:lstStyle/>
          <a:p>
            <a:r>
              <a:rPr lang="de-DE" dirty="0"/>
              <a:t>Modul „Demenz"</a:t>
            </a:r>
          </a:p>
        </p:txBody>
      </p:sp>
      <p:sp>
        <p:nvSpPr>
          <p:cNvPr id="6" name="Fußzeilenplatzhalter 5"/>
          <p:cNvSpPr>
            <a:spLocks noGrp="1"/>
          </p:cNvSpPr>
          <p:nvPr>
            <p:ph type="ftr" sz="quarter" idx="15"/>
          </p:nvPr>
        </p:nvSpPr>
        <p:spPr/>
        <p:txBody>
          <a:bodyPr/>
          <a:lstStyle/>
          <a:p>
            <a:r>
              <a:rPr lang="de-DE" dirty="0"/>
              <a:t>Handbuch Qualitätszirkel</a:t>
            </a:r>
          </a:p>
        </p:txBody>
      </p:sp>
      <p:sp>
        <p:nvSpPr>
          <p:cNvPr id="7" name="Foliennummernplatzhalter 6"/>
          <p:cNvSpPr>
            <a:spLocks noGrp="1"/>
          </p:cNvSpPr>
          <p:nvPr>
            <p:ph type="sldNum" sz="quarter" idx="16"/>
          </p:nvPr>
        </p:nvSpPr>
        <p:spPr/>
        <p:txBody>
          <a:bodyPr/>
          <a:lstStyle/>
          <a:p>
            <a:r>
              <a:rPr lang="de-DE" dirty="0"/>
              <a:t>Seite </a:t>
            </a:r>
            <a:fld id="{ADD7824D-2DCF-4DDA-BE8D-0B7ABA078092}" type="slidenum">
              <a:rPr lang="de-DE" smtClean="0"/>
              <a:pPr/>
              <a:t>7</a:t>
            </a:fld>
            <a:endParaRPr lang="de-DE" dirty="0"/>
          </a:p>
        </p:txBody>
      </p:sp>
    </p:spTree>
    <p:extLst>
      <p:ext uri="{BB962C8B-B14F-4D97-AF65-F5344CB8AC3E}">
        <p14:creationId xmlns:p14="http://schemas.microsoft.com/office/powerpoint/2010/main" val="4189461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3006" y="781665"/>
            <a:ext cx="10757156" cy="440913"/>
          </a:xfrm>
        </p:spPr>
        <p:txBody>
          <a:bodyPr/>
          <a:lstStyle/>
          <a:p>
            <a:r>
              <a:rPr lang="de-DE" sz="2400" dirty="0"/>
              <a:t>Fall A4: 64jähr. Frau mit Gedächtnis-/Konzentrationsstörungen sorgt sich: Demenz?</a:t>
            </a:r>
          </a:p>
        </p:txBody>
      </p:sp>
      <p:sp>
        <p:nvSpPr>
          <p:cNvPr id="3" name="Inhaltsplatzhalter 2"/>
          <p:cNvSpPr>
            <a:spLocks noGrp="1"/>
          </p:cNvSpPr>
          <p:nvPr>
            <p:ph idx="1"/>
          </p:nvPr>
        </p:nvSpPr>
        <p:spPr>
          <a:xfrm>
            <a:off x="639395" y="1230273"/>
            <a:ext cx="10728325" cy="4663766"/>
          </a:xfrm>
        </p:spPr>
        <p:txBody>
          <a:bodyPr/>
          <a:lstStyle/>
          <a:p>
            <a:r>
              <a:rPr lang="de-DE" dirty="0"/>
              <a:t>Die 64-jährige verwitwete Frau ist Ihnen als Allgemeinärztin seit über 10 Jahren bekannt. Sie ist leicht übergewichtig (BMI 29) und hat dabei ein metabolisches Syndrom sowie einen Hypertonus. Neben einer mäßigen Diät, Metformin 1000mg 1-0-0 und Ramipril 5mg 1-0-1 machte sie regelmäßig Wanderungen und Fahrradtouren mit einer Freundin, die dies leider seit einigen Monaten wegen einer Demenz nicht mehr mitmachen könne. </a:t>
            </a:r>
          </a:p>
          <a:p>
            <a:r>
              <a:rPr lang="de-DE" dirty="0"/>
              <a:t>Sie selbst macht sich jetzt auch Sorgen dement zu werden, da sie immer häufiger Telefonnummern und Verabredungen vergisst. Auch selbst gekaufte Gingko-Tabletten hätten kaum geholfen. </a:t>
            </a:r>
          </a:p>
          <a:p>
            <a:r>
              <a:rPr lang="de-DE" dirty="0"/>
              <a:t>Da sie mit ihren Vorerkrankungen auch gefährdet sei eine Demenz zu bekommen, holt sie sich bei Ihnen einen Termin zur Abklärung. Sie teilt Ihnen ihre Sorgen direkt mit und äußert Angst vor einer dementiellen Erkrankung mit Hilflosigkeit und Autonomieverlust. Zunächst erörtern Sie mit Ihr das weitere Vorgehen.</a:t>
            </a:r>
          </a:p>
          <a:p>
            <a:r>
              <a:rPr lang="de-DE" dirty="0"/>
              <a:t>Welche Verdachtsdiagnose wird vermutet? Was könnte man der Patientin mitteilen? Wie ist das weitere Vorgehen zur Abklärung?                                                                              </a:t>
            </a:r>
          </a:p>
        </p:txBody>
      </p:sp>
      <p:sp>
        <p:nvSpPr>
          <p:cNvPr id="4" name="Vertikaler Textplatzhalter 3"/>
          <p:cNvSpPr>
            <a:spLocks noGrp="1"/>
          </p:cNvSpPr>
          <p:nvPr>
            <p:ph type="body" orient="vert" idx="13"/>
          </p:nvPr>
        </p:nvSpPr>
        <p:spPr>
          <a:xfrm>
            <a:off x="10590765" y="0"/>
            <a:ext cx="1385229" cy="358305"/>
          </a:xfrm>
        </p:spPr>
        <p:txBody>
          <a:bodyPr/>
          <a:lstStyle/>
          <a:p>
            <a:r>
              <a:rPr lang="de-DE" dirty="0"/>
              <a:t>Fall A4</a:t>
            </a:r>
          </a:p>
        </p:txBody>
      </p:sp>
      <p:sp>
        <p:nvSpPr>
          <p:cNvPr id="5" name="Datumsplatzhalter 4"/>
          <p:cNvSpPr>
            <a:spLocks noGrp="1"/>
          </p:cNvSpPr>
          <p:nvPr>
            <p:ph type="dt" sz="half" idx="14"/>
          </p:nvPr>
        </p:nvSpPr>
        <p:spPr/>
        <p:txBody>
          <a:bodyPr/>
          <a:lstStyle/>
          <a:p>
            <a:r>
              <a:rPr lang="de-DE" dirty="0"/>
              <a:t>Modul „Demenz"</a:t>
            </a:r>
          </a:p>
        </p:txBody>
      </p:sp>
      <p:sp>
        <p:nvSpPr>
          <p:cNvPr id="6" name="Fußzeilenplatzhalter 5"/>
          <p:cNvSpPr>
            <a:spLocks noGrp="1"/>
          </p:cNvSpPr>
          <p:nvPr>
            <p:ph type="ftr" sz="quarter" idx="15"/>
          </p:nvPr>
        </p:nvSpPr>
        <p:spPr/>
        <p:txBody>
          <a:bodyPr/>
          <a:lstStyle/>
          <a:p>
            <a:r>
              <a:rPr lang="de-DE" dirty="0"/>
              <a:t>Handbuch Qualitätszirkel</a:t>
            </a:r>
          </a:p>
        </p:txBody>
      </p:sp>
      <p:sp>
        <p:nvSpPr>
          <p:cNvPr id="7" name="Foliennummernplatzhalter 6"/>
          <p:cNvSpPr>
            <a:spLocks noGrp="1"/>
          </p:cNvSpPr>
          <p:nvPr>
            <p:ph type="sldNum" sz="quarter" idx="16"/>
          </p:nvPr>
        </p:nvSpPr>
        <p:spPr/>
        <p:txBody>
          <a:bodyPr/>
          <a:lstStyle/>
          <a:p>
            <a:r>
              <a:rPr lang="de-DE" dirty="0"/>
              <a:t>Seite </a:t>
            </a:r>
            <a:fld id="{ADD7824D-2DCF-4DDA-BE8D-0B7ABA078092}" type="slidenum">
              <a:rPr lang="de-DE" smtClean="0"/>
              <a:pPr/>
              <a:t>8</a:t>
            </a:fld>
            <a:endParaRPr lang="de-DE" dirty="0"/>
          </a:p>
        </p:txBody>
      </p:sp>
    </p:spTree>
    <p:extLst>
      <p:ext uri="{BB962C8B-B14F-4D97-AF65-F5344CB8AC3E}">
        <p14:creationId xmlns:p14="http://schemas.microsoft.com/office/powerpoint/2010/main" val="2310774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47252" y="791496"/>
            <a:ext cx="10712910" cy="431081"/>
          </a:xfrm>
        </p:spPr>
        <p:txBody>
          <a:bodyPr/>
          <a:lstStyle/>
          <a:p>
            <a:r>
              <a:rPr lang="de-DE" sz="2400" dirty="0"/>
              <a:t>Fall A5: Patient mit schnell verschlimmerter kognitiver Störung</a:t>
            </a:r>
          </a:p>
        </p:txBody>
      </p:sp>
      <p:sp>
        <p:nvSpPr>
          <p:cNvPr id="3" name="Inhaltsplatzhalter 2"/>
          <p:cNvSpPr>
            <a:spLocks noGrp="1"/>
          </p:cNvSpPr>
          <p:nvPr>
            <p:ph idx="1"/>
          </p:nvPr>
        </p:nvSpPr>
        <p:spPr>
          <a:xfrm>
            <a:off x="630621" y="1243951"/>
            <a:ext cx="11110217" cy="4663766"/>
          </a:xfrm>
        </p:spPr>
        <p:txBody>
          <a:bodyPr/>
          <a:lstStyle/>
          <a:p>
            <a:pPr marL="0" indent="0">
              <a:buNone/>
            </a:pPr>
            <a:r>
              <a:rPr lang="de-DE" dirty="0"/>
              <a:t>Als Allgemeinarzt bekommen Sie einen Anruf von Ihrer 46-jährigen Patientin, da ihr Vater (72), der ca. 100 km entfernt in einer Großstadt lebt, seit drei Monaten schnell dement würde. </a:t>
            </a:r>
          </a:p>
          <a:p>
            <a:pPr marL="0" indent="0">
              <a:buNone/>
            </a:pPr>
            <a:r>
              <a:rPr lang="de-DE" dirty="0"/>
              <a:t>Sie habe zwei Arztpraxen aufgesucht, die beide nach Fragebogentests und orientierenden Befragungen mit körperlichen, auch neurologischen Untersuchungen einen M. Alzheimer diagnostizierten. Von die-sen Ärzten wurde ihr empfohlen, schnellstmöglich ein Pflegeheim für demenziell Erkrankte zu finden; eine Therapie wäre in diesem Stadium der Erkrankung wenig erfolgreich und hätte eventuell starke Nebenwirkungen. So käme nur eine spezielle stationärer Pflege in Frage.</a:t>
            </a:r>
          </a:p>
          <a:p>
            <a:pPr marL="0" indent="0">
              <a:buNone/>
            </a:pPr>
            <a:r>
              <a:rPr lang="de-DE" dirty="0"/>
              <a:t>Welche Verdachtsdiagnose ist möglich? Wie ist das weitere Vorgehen zur Abklärung? </a:t>
            </a:r>
          </a:p>
          <a:p>
            <a:pPr marL="0" indent="0">
              <a:buNone/>
            </a:pPr>
            <a:endParaRPr lang="de-DE" dirty="0"/>
          </a:p>
          <a:p>
            <a:pPr marL="0" indent="0">
              <a:buNone/>
            </a:pPr>
            <a:r>
              <a:rPr lang="de-DE" dirty="0"/>
              <a:t>Der Ihnen lange bekannten Tochter des vermutlich demenziell erkrankten Vaters ermöglichen Sie noch am selben Tag spätvormittags einen gemeinsamen Termin. Nach Vorlage von Berichten der Vorunter-suchungen erfolgt zunächst eine gründliche (Fremd-)Anamnese, in der die Tochter von einem Sturz auf den Kopf mit einer kleineren Platzwunde vor 5 Monaten beim Skifahren erzählt. </a:t>
            </a:r>
          </a:p>
          <a:p>
            <a:pPr marL="0" indent="0">
              <a:buNone/>
            </a:pPr>
            <a:r>
              <a:rPr lang="de-DE" dirty="0"/>
              <a:t>Welche Verdachtsdiagnosen könnten daraus abgeleitet werden? Welche Maßnahmen sind sinnvoll?</a:t>
            </a:r>
          </a:p>
        </p:txBody>
      </p:sp>
      <p:sp>
        <p:nvSpPr>
          <p:cNvPr id="4" name="Vertikaler Textplatzhalter 3"/>
          <p:cNvSpPr>
            <a:spLocks noGrp="1"/>
          </p:cNvSpPr>
          <p:nvPr>
            <p:ph type="body" orient="vert" idx="13"/>
          </p:nvPr>
        </p:nvSpPr>
        <p:spPr>
          <a:xfrm>
            <a:off x="10590765" y="0"/>
            <a:ext cx="1385229" cy="358305"/>
          </a:xfrm>
        </p:spPr>
        <p:txBody>
          <a:bodyPr/>
          <a:lstStyle/>
          <a:p>
            <a:r>
              <a:rPr lang="de-DE" dirty="0"/>
              <a:t>Fall A5</a:t>
            </a:r>
          </a:p>
        </p:txBody>
      </p:sp>
      <p:sp>
        <p:nvSpPr>
          <p:cNvPr id="5" name="Datumsplatzhalter 4"/>
          <p:cNvSpPr>
            <a:spLocks noGrp="1"/>
          </p:cNvSpPr>
          <p:nvPr>
            <p:ph type="dt" sz="half" idx="14"/>
          </p:nvPr>
        </p:nvSpPr>
        <p:spPr/>
        <p:txBody>
          <a:bodyPr/>
          <a:lstStyle/>
          <a:p>
            <a:r>
              <a:rPr lang="de-DE" dirty="0"/>
              <a:t>Modul „Demenz"</a:t>
            </a:r>
          </a:p>
        </p:txBody>
      </p:sp>
      <p:sp>
        <p:nvSpPr>
          <p:cNvPr id="6" name="Fußzeilenplatzhalter 5"/>
          <p:cNvSpPr>
            <a:spLocks noGrp="1"/>
          </p:cNvSpPr>
          <p:nvPr>
            <p:ph type="ftr" sz="quarter" idx="15"/>
          </p:nvPr>
        </p:nvSpPr>
        <p:spPr>
          <a:xfrm>
            <a:off x="726920" y="6281760"/>
            <a:ext cx="9435600" cy="162000"/>
          </a:xfrm>
        </p:spPr>
        <p:txBody>
          <a:bodyPr/>
          <a:lstStyle/>
          <a:p>
            <a:r>
              <a:rPr lang="de-DE" dirty="0"/>
              <a:t>Handbuch Qualitätszirkel</a:t>
            </a:r>
          </a:p>
        </p:txBody>
      </p:sp>
      <p:sp>
        <p:nvSpPr>
          <p:cNvPr id="7" name="Foliennummernplatzhalter 6"/>
          <p:cNvSpPr>
            <a:spLocks noGrp="1"/>
          </p:cNvSpPr>
          <p:nvPr>
            <p:ph type="sldNum" sz="quarter" idx="16"/>
          </p:nvPr>
        </p:nvSpPr>
        <p:spPr/>
        <p:txBody>
          <a:bodyPr/>
          <a:lstStyle/>
          <a:p>
            <a:r>
              <a:rPr lang="de-DE" dirty="0"/>
              <a:t>Seite </a:t>
            </a:r>
            <a:fld id="{ADD7824D-2DCF-4DDA-BE8D-0B7ABA078092}" type="slidenum">
              <a:rPr lang="de-DE" smtClean="0"/>
              <a:pPr/>
              <a:t>9</a:t>
            </a:fld>
            <a:endParaRPr lang="de-DE" dirty="0"/>
          </a:p>
        </p:txBody>
      </p:sp>
    </p:spTree>
    <p:extLst>
      <p:ext uri="{BB962C8B-B14F-4D97-AF65-F5344CB8AC3E}">
        <p14:creationId xmlns:p14="http://schemas.microsoft.com/office/powerpoint/2010/main" val="4030844563"/>
      </p:ext>
    </p:extLst>
  </p:cSld>
  <p:clrMapOvr>
    <a:masterClrMapping/>
  </p:clrMapOvr>
</p:sld>
</file>

<file path=ppt/theme/theme1.xml><?xml version="1.0" encoding="utf-8"?>
<a:theme xmlns:a="http://schemas.openxmlformats.org/drawingml/2006/main" name="PowerPoint Master KBV">
  <a:themeElements>
    <a:clrScheme name="KBV PPT">
      <a:dk1>
        <a:sysClr val="windowText" lastClr="000000"/>
      </a:dk1>
      <a:lt1>
        <a:sysClr val="window" lastClr="FFFFFF"/>
      </a:lt1>
      <a:dk2>
        <a:srgbClr val="C3CED3"/>
      </a:dk2>
      <a:lt2>
        <a:srgbClr val="84013A"/>
      </a:lt2>
      <a:accent1>
        <a:srgbClr val="385C6B"/>
      </a:accent1>
      <a:accent2>
        <a:srgbClr val="C30059"/>
      </a:accent2>
      <a:accent3>
        <a:srgbClr val="E83378"/>
      </a:accent3>
      <a:accent4>
        <a:srgbClr val="5372AB"/>
      </a:accent4>
      <a:accent5>
        <a:srgbClr val="239398"/>
      </a:accent5>
      <a:accent6>
        <a:srgbClr val="65B041"/>
      </a:accent6>
      <a:hlink>
        <a:srgbClr val="000000"/>
      </a:hlink>
      <a:folHlink>
        <a:srgbClr val="000000"/>
      </a:folHlink>
    </a:clrScheme>
    <a:fontScheme name="KBV">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blank.potm" id="{06A32E07-E317-4A9A-B142-E807D877E5B4}" vid="{23C47BEE-9C69-46F9-9266-BD57F6762A7E}"/>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UI/_rels/customUI14.xml.rels><?xml version="1.0" encoding="UTF-8" standalone="yes"?>
<Relationships xmlns="http://schemas.openxmlformats.org/package/2006/relationships"><Relationship Id="Icon_Seitenzahlen" Type="http://schemas.openxmlformats.org/officeDocument/2006/relationships/image" Target="images/Icon_Seitenzahlen.png"/></Relationships>
</file>

<file path=customUI/customUI14.xml><?xml version="1.0" encoding="utf-8"?>
<customUI xmlns="http://schemas.microsoft.com/office/2009/07/customui">
  <ribbon startFromScratch="false">
    <tabs>
      <tab idMso="TabHome">
        <group id="MakroGroup" label="Seitenzahl" insertBeforeMso="GroupClipboard">
          <button id="on" label="Seitenzahlen aktualisieren" image="Icon_Seitenzahlen" size="large" onAction="Seitenanzahl_einblenden"/>
        </group>
      </tab>
    </tabs>
  </ribbon>
</customUI>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npInfo xmlns="https://www.novapath.de/xmlns">eyJjb250ZW50Ijoie1widmVyc2lvblwiOntcImNvbnRlbnRcIjp7XCJmb3JtYXRcIjo0LFwiYXBwbGljYXRpb25cIjpcIjYuOC41LjE1OTkzXCIsXCJjbGllbnRUeXBlXCI6bnVsbH0sXCJsYXN0VXBkYXRlXCI6MTcxMzc3NzgwNCxcInRlbmFudElkXCI6XCI5RENCMzRBRS1FMEE5LTQxNDQtQkE3NC04QTFCQ0E1QUM5QTVcIixcImNsaWVudElkXCI6XCJwc2ZkNGYzcWYxZ3M0M3ljcjBkNTF3NHY0c3RlczhoOVwifSxcImRvY3VtZW50XCI6e1wiY29udGVudFwiOntcImlkXCI6XCJCRE5ZNVlSOUdYTVVNSzVEQ0xaVDJQRThZVFwiLFwicHJldmlvdXNJZFwiOlwiSk81N0RTTExSVUpMWVNUTTdIVUtKN0JZRkxcIixcInBhdGhcIjpcIjdvZkY3UmxTejZpQ1liTGtuV0NucUsxVEI3RktNVTJ5dEluRzZUWkx1cmlWcmpVMFU5L2N1clloZEhkM2RJLzNPNkU5TmFublhXK1o4eFV1UGZrM1BBPT1cIixcImRlbGV0ZUFmdGVyRGF0ZVwiOm51bGwsXCJvcmlnaW5hbEFwcGxpY2F0aW9uXCI6XCJQb3dlclBvaW50XCIsXCJmbGFnc1wiOlswXX0sXCJsYXN0VXBkYXRlXCI6MTcxMzc3NzkyMyxcInRlbmFudElkXCI6XCI5RENCMzRBRS1FMEE5LTQxNDQtQkE3NC04QTFCQ0E1QUM5QTVcIixcImNsaWVudElkXCI6XCJwc2ZkNGYzcWYxZ3M0M3ljcjBkNTF3NHY0c3RlczhoOVwifSxcImNvbmZpZGVudGlhbGl0eVwiOntcImNvbnRlbnRcIjp7XCJ0ZW5hbnRJZFwiOlwiOURDQjM0QUUtRTBBOS00MTQ0LUJBNzQtOEExQkNBNUFDOUE1XCIsXCJyZWZlcmVuY2VJZFwiOlwiNkNBMDE5RUI4RkY5NEEwMzgxNERCNjlBNkZFNTlFODhcIixcImNhdGVnb3J5TmFtZVwiOnt9LFwibmFtZVwiOntcIkRFRkFVTFRcIjpcIsOWZmZlbnRsaWNoXCIsXCJERVwiOlwiw5ZmZmVudGxpY2hcIn0sXCJmbGFnc1wiOltdfSxcImxhc3RVcGRhdGVcIjoxNzEzNzc3ODA0LFwidGVuYW50SWRcIjpcIjlEQ0IzNEFFLUUwQTktNDE0NC1CQTc0LThBMUJDQTVBQzlBNVwiLFwiY2xpZW50SWRcIjpcInBzZmQ0ZjNxZjFnczQzeWNyMGQ1MXc0djRzdGVzOGg5XCJ9LFwic2VjdXJpdHlcIjp7XCJjb250ZW50XCI6e1wic2V2ZXJpdHlcIjoxMDAwLFwiZGxwSW5mb1wiOlwiXCIsXCJzZWN1cml0eUZsYWdzXCI6W119LFwibGFzdFVwZGF0ZVwiOjE3MTM3Nzc4MDQsXCJ0ZW5hbnRJZFwiOlwiOURDQjM0QUUtRTBBOS00MTQ0LUJBNzQtOEExQkNBNUFDOUE1XCIsXCJjbGllbnRJZFwiOlwicHNmZDRmM3FmMWdzNDN5Y3IwZDUxdzR2NHN0ZXM4aDlcIn0sXCJtYXJraW5nXCI6e1wiY29udGVudFwiOntcImNvbG9yXCI6XCIjZmZmZmZmXCJ9LFwibGFzdFVwZGF0ZVwiOjE3MTM3Nzc4MDQsXCJ0ZW5hbnRJZFwiOlwiOURDQjM0QUUtRTBBOS00MTQ0LUJBNzQtOEExQkNBNUFDOUE1XCIsXCJjbGllbnRJZFwiOlwicHNmZDRmM3FmMWdzNDN5Y3IwZDUxdzR2NHN0ZXM4aDlcIn19Iiwic2lnbmF0dXJlIjoiZW1ESEpvZVJPdVUrczB6aFgrdXdjbCtNMmNpYzhxNmhTbG5haEkwd1V1MGRWWEI2ZHFmMGkwRWZSQVRQai9WZlJtQlZzUlZBaTFHNW1NaUFaMFV6QVE9PSJ9</npInfo>
</file>

<file path=customXml/itemProps1.xml><?xml version="1.0" encoding="utf-8"?>
<ds:datastoreItem xmlns:ds="http://schemas.openxmlformats.org/officeDocument/2006/customXml" ds:itemID="{BDCCBF7C-97BE-4E29-A359-FAE4035F01CA}">
  <ds:schemaRefs>
    <ds:schemaRef ds:uri="https://www.novapath.de/xmln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2382</Words>
  <Application>Microsoft Office PowerPoint</Application>
  <PresentationFormat>Breitbild</PresentationFormat>
  <Paragraphs>169</Paragraphs>
  <Slides>16</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16</vt:i4>
      </vt:variant>
    </vt:vector>
  </HeadingPairs>
  <TitlesOfParts>
    <vt:vector size="19" baseType="lpstr">
      <vt:lpstr>Arial</vt:lpstr>
      <vt:lpstr>Calibri</vt:lpstr>
      <vt:lpstr>PowerPoint Master KBV</vt:lpstr>
      <vt:lpstr>  Demenz – Allgemeinärztliche Fallbeispiele</vt:lpstr>
      <vt:lpstr>Fall A1: Patient mit zunehmender Vergesslichkeit und Orientierungsproblemen</vt:lpstr>
      <vt:lpstr>Fälle A1-A7 Diagnostik: Fragebogen, Labor, Technik, weitere Maßnahmen</vt:lpstr>
      <vt:lpstr>Fälle A1-A7 Kooperationen und Koordination: Über- bzw. Einweisungen</vt:lpstr>
      <vt:lpstr>Fall A2: Patientin mit Parkinson-Syndrom und zunehmenden kognitiven Problemen</vt:lpstr>
      <vt:lpstr>Fall A3: Patient mit Hypertonus, unregelmäßigem Puls u. Orientierungsproblemen</vt:lpstr>
      <vt:lpstr>Fall A3 (Fortsetzung)</vt:lpstr>
      <vt:lpstr>Fall A4: 64jähr. Frau mit Gedächtnis-/Konzentrationsstörungen sorgt sich: Demenz?</vt:lpstr>
      <vt:lpstr>Fall A5: Patient mit schnell verschlimmerter kognitiver Störung</vt:lpstr>
      <vt:lpstr>Fall A5 (Fortsetzung)</vt:lpstr>
      <vt:lpstr>Fall A6: Patient erkrankt wie sein Bruder mit demenziellen Symptomen</vt:lpstr>
      <vt:lpstr>Fall A7: Patient mit neuer kognitiver Beeinträchtigung</vt:lpstr>
      <vt:lpstr>Lösungen Fälle A1 &amp; A2</vt:lpstr>
      <vt:lpstr>Lösungen Fälle A3 &amp; A4</vt:lpstr>
      <vt:lpstr>Lösungen Fälle A5 &amp; A6</vt:lpstr>
      <vt:lpstr>Lösungen Fall A7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Demenz – Fallbeispiele</dc:title>
  <dc:creator>KBV</dc:creator>
  <cp:lastModifiedBy>Reick, Tanja (KBV)</cp:lastModifiedBy>
  <cp:revision>151</cp:revision>
  <cp:lastPrinted>2024-05-14T06:54:54Z</cp:lastPrinted>
  <dcterms:created xsi:type="dcterms:W3CDTF">2022-01-19T07:43:21Z</dcterms:created>
  <dcterms:modified xsi:type="dcterms:W3CDTF">2024-05-23T09:05:05Z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lassifizierung">
    <vt:lpwstr>Öffentlich</vt:lpwstr>
  </property>
  <property fmtid="{D5CDD505-2E9C-101B-9397-08002B2CF9AE}" pid="3" name="Klassifizierungs-Id">
    <vt:lpwstr>6CA019EB8FF94A03814DB69A6FE59E88</vt:lpwstr>
  </property>
  <property fmtid="{D5CDD505-2E9C-101B-9397-08002B2CF9AE}" pid="4" name="Klassifizierungs-Datum">
    <vt:lpwstr>04/22/2024 09:23:24</vt:lpwstr>
  </property>
  <property fmtid="{D5CDD505-2E9C-101B-9397-08002B2CF9AE}" pid="5" name="NovaPath-SeverityName">
    <vt:lpwstr>Ohne</vt:lpwstr>
  </property>
  <property fmtid="{D5CDD505-2E9C-101B-9397-08002B2CF9AE}" pid="6" name="NovaPath-SeverityLevel">
    <vt:lpwstr>1000</vt:lpwstr>
  </property>
  <property fmtid="{D5CDD505-2E9C-101B-9397-08002B2CF9AE}" pid="7" name="Dokumenten-ID">
    <vt:lpwstr>BDNY5YR9GXMUMK5DCLZT2PE8YT</vt:lpwstr>
  </property>
  <property fmtid="{D5CDD505-2E9C-101B-9397-08002B2CF9AE}" pid="8" name="NovaPath-Version">
    <vt:lpwstr>6.8.5.15993</vt:lpwstr>
  </property>
</Properties>
</file>