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UI/images/Icon_Seitenzahle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60a1fc4d8e93496c"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667" r:id="rId3"/>
  </p:sldMasterIdLst>
  <p:notesMasterIdLst>
    <p:notesMasterId r:id="rId38"/>
  </p:notesMasterIdLst>
  <p:handoutMasterIdLst>
    <p:handoutMasterId r:id="rId39"/>
  </p:handoutMasterIdLst>
  <p:sldIdLst>
    <p:sldId id="256" r:id="rId4"/>
    <p:sldId id="259" r:id="rId5"/>
    <p:sldId id="292" r:id="rId6"/>
    <p:sldId id="276" r:id="rId7"/>
    <p:sldId id="275" r:id="rId8"/>
    <p:sldId id="293" r:id="rId9"/>
    <p:sldId id="294" r:id="rId10"/>
    <p:sldId id="280" r:id="rId11"/>
    <p:sldId id="300" r:id="rId12"/>
    <p:sldId id="282" r:id="rId13"/>
    <p:sldId id="303" r:id="rId14"/>
    <p:sldId id="290" r:id="rId15"/>
    <p:sldId id="306" r:id="rId16"/>
    <p:sldId id="298" r:id="rId17"/>
    <p:sldId id="299" r:id="rId18"/>
    <p:sldId id="307" r:id="rId19"/>
    <p:sldId id="281" r:id="rId20"/>
    <p:sldId id="295" r:id="rId21"/>
    <p:sldId id="296" r:id="rId22"/>
    <p:sldId id="322" r:id="rId23"/>
    <p:sldId id="308" r:id="rId24"/>
    <p:sldId id="283" r:id="rId25"/>
    <p:sldId id="313" r:id="rId26"/>
    <p:sldId id="311" r:id="rId27"/>
    <p:sldId id="312" r:id="rId28"/>
    <p:sldId id="314" r:id="rId29"/>
    <p:sldId id="315" r:id="rId30"/>
    <p:sldId id="316" r:id="rId31"/>
    <p:sldId id="317" r:id="rId32"/>
    <p:sldId id="324" r:id="rId33"/>
    <p:sldId id="288" r:id="rId34"/>
    <p:sldId id="289" r:id="rId35"/>
    <p:sldId id="297" r:id="rId36"/>
    <p:sldId id="284" r:id="rId37"/>
  </p:sldIdLst>
  <p:sldSz cx="12192000" cy="6858000"/>
  <p:notesSz cx="7010400" cy="9296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5A25593-3F39-451F-89B6-4B3E41E7CD4F}">
          <p14:sldIdLst>
            <p14:sldId id="256"/>
            <p14:sldId id="259"/>
            <p14:sldId id="292"/>
            <p14:sldId id="276"/>
            <p14:sldId id="275"/>
            <p14:sldId id="293"/>
            <p14:sldId id="294"/>
            <p14:sldId id="280"/>
            <p14:sldId id="300"/>
            <p14:sldId id="282"/>
            <p14:sldId id="303"/>
            <p14:sldId id="290"/>
            <p14:sldId id="306"/>
            <p14:sldId id="298"/>
            <p14:sldId id="299"/>
            <p14:sldId id="307"/>
            <p14:sldId id="281"/>
            <p14:sldId id="295"/>
            <p14:sldId id="296"/>
            <p14:sldId id="322"/>
            <p14:sldId id="308"/>
            <p14:sldId id="283"/>
            <p14:sldId id="313"/>
            <p14:sldId id="311"/>
            <p14:sldId id="312"/>
            <p14:sldId id="314"/>
            <p14:sldId id="315"/>
            <p14:sldId id="316"/>
            <p14:sldId id="317"/>
            <p14:sldId id="324"/>
            <p14:sldId id="288"/>
            <p14:sldId id="289"/>
            <p14:sldId id="297"/>
            <p14:sldId id="284"/>
          </p14:sldIdLst>
        </p14:section>
      </p14:sectionLst>
    </p:ext>
    <p:ext uri="{EFAFB233-063F-42B5-8137-9DF3F51BA10A}">
      <p15:sldGuideLst xmlns:p15="http://schemas.microsoft.com/office/powerpoint/2012/main">
        <p15:guide id="1" orient="horz" pos="913" userDrawn="1">
          <p15:clr>
            <a:srgbClr val="A4A3A4"/>
          </p15:clr>
        </p15:guide>
        <p15:guide id="2" pos="461" userDrawn="1">
          <p15:clr>
            <a:srgbClr val="A4A3A4"/>
          </p15:clr>
        </p15:guide>
        <p15:guide id="3" pos="3840" userDrawn="1">
          <p15:clr>
            <a:srgbClr val="A4A3A4"/>
          </p15:clr>
        </p15:guide>
        <p15:guide id="4" orient="horz" pos="2818" userDrawn="1">
          <p15:clr>
            <a:srgbClr val="A4A3A4"/>
          </p15:clr>
        </p15:guide>
        <p15:guide id="5" orient="horz" pos="362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59E659-A4BF-ADEF-EC45-9189FD744957}" name="Reick, Tanja (KBV)" initials="RT(" userId="S::TReick@KBV.DE::5ad276cc-1dd4-4bea-8929-1061e0f92e9d" providerId="AD"/>
  <p188:author id="{ACD5968E-4697-F7F8-9FA6-01795DA0ADCD}" name="Jürgen Herbers" initials="JH" userId="4c6bf46588ce933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96265" autoAdjust="0"/>
  </p:normalViewPr>
  <p:slideViewPr>
    <p:cSldViewPr snapToGrid="0" showGuides="1">
      <p:cViewPr varScale="1">
        <p:scale>
          <a:sx n="94" d="100"/>
          <a:sy n="94" d="100"/>
        </p:scale>
        <p:origin x="600" y="90"/>
      </p:cViewPr>
      <p:guideLst>
        <p:guide orient="horz" pos="913"/>
        <p:guide pos="461"/>
        <p:guide pos="3840"/>
        <p:guide orient="horz" pos="2818"/>
        <p:guide orient="horz" pos="3627"/>
      </p:guideLst>
    </p:cSldViewPr>
  </p:slideViewPr>
  <p:notesTextViewPr>
    <p:cViewPr>
      <p:scale>
        <a:sx n="3" d="2"/>
        <a:sy n="3" d="2"/>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12603067629192119"/>
          <c:y val="0.84906211634142648"/>
          <c:w val="0.77054233312752163"/>
          <c:h val="0.1298154391763687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58131587772533"/>
          <c:y val="0.16184567533147873"/>
          <c:w val="0.73967228950167208"/>
          <c:h val="0.72015325803109098"/>
        </c:manualLayout>
      </c:layout>
      <c:pieChart>
        <c:varyColors val="1"/>
        <c:ser>
          <c:idx val="0"/>
          <c:order val="0"/>
          <c:tx>
            <c:strRef>
              <c:f>Tabelle1!$B$1</c:f>
              <c:strCache>
                <c:ptCount val="1"/>
                <c:pt idx="0">
                  <c:v>Spalte1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FDF-4EEA-A1EA-4B172AD65A8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FDF-4EEA-A1EA-4B172AD65A8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FDF-4EEA-A1EA-4B172AD65A8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FDF-4EEA-A1EA-4B172AD65A8D}"/>
              </c:ext>
            </c:extLst>
          </c:dPt>
          <c:dLbls>
            <c:dLbl>
              <c:idx val="0"/>
              <c:layout>
                <c:manualLayout>
                  <c:x val="5.8055788391979174E-4"/>
                  <c:y val="4.6812697709629038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de-DE"/>
                </a:p>
              </c:txPr>
              <c:dLblPos val="bestFit"/>
              <c:showLegendKey val="0"/>
              <c:showVal val="0"/>
              <c:showCatName val="1"/>
              <c:showSerName val="0"/>
              <c:showPercent val="0"/>
              <c:showBubbleSize val="0"/>
              <c:extLst>
                <c:ext xmlns:c15="http://schemas.microsoft.com/office/drawing/2012/chart" uri="{CE6537A1-D6FC-4f65-9D91-7224C49458BB}">
                  <c15:layout>
                    <c:manualLayout>
                      <c:w val="0.23348603757690536"/>
                      <c:h val="0.11248120408547864"/>
                    </c:manualLayout>
                  </c15:layout>
                </c:ext>
                <c:ext xmlns:c16="http://schemas.microsoft.com/office/drawing/2014/chart" uri="{C3380CC4-5D6E-409C-BE32-E72D297353CC}">
                  <c16:uniqueId val="{00000001-CFDF-4EEA-A1EA-4B172AD65A8D}"/>
                </c:ext>
              </c:extLst>
            </c:dLbl>
            <c:dLbl>
              <c:idx val="1"/>
              <c:layout>
                <c:manualLayout>
                  <c:x val="7.6026862505479019E-3"/>
                  <c:y val="-3.5617680298826444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de-DE"/>
                </a:p>
              </c:txPr>
              <c:dLblPos val="bestFit"/>
              <c:showLegendKey val="0"/>
              <c:showVal val="0"/>
              <c:showCatName val="1"/>
              <c:showSerName val="0"/>
              <c:showPercent val="0"/>
              <c:showBubbleSize val="0"/>
              <c:extLst>
                <c:ext xmlns:c15="http://schemas.microsoft.com/office/drawing/2012/chart" uri="{CE6537A1-D6FC-4f65-9D91-7224C49458BB}">
                  <c15:layout>
                    <c:manualLayout>
                      <c:w val="0.30912522294727768"/>
                      <c:h val="8.8587496102164515E-2"/>
                    </c:manualLayout>
                  </c15:layout>
                </c:ext>
                <c:ext xmlns:c16="http://schemas.microsoft.com/office/drawing/2014/chart" uri="{C3380CC4-5D6E-409C-BE32-E72D297353CC}">
                  <c16:uniqueId val="{00000003-CFDF-4EEA-A1EA-4B172AD65A8D}"/>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de-DE"/>
                </a:p>
              </c:txPr>
              <c:dLblPos val="outEnd"/>
              <c:showLegendKey val="0"/>
              <c:showVal val="0"/>
              <c:showCatName val="1"/>
              <c:showSerName val="0"/>
              <c:showPercent val="0"/>
              <c:showBubbleSize val="0"/>
              <c:extLst>
                <c:ext xmlns:c15="http://schemas.microsoft.com/office/drawing/2012/chart" uri="{CE6537A1-D6FC-4f65-9D91-7224C49458BB}">
                  <c15:layout>
                    <c:manualLayout>
                      <c:w val="0.26566826833914592"/>
                      <c:h val="0.16512825175687917"/>
                    </c:manualLayout>
                  </c15:layout>
                </c:ext>
                <c:ext xmlns:c16="http://schemas.microsoft.com/office/drawing/2014/chart" uri="{C3380CC4-5D6E-409C-BE32-E72D297353CC}">
                  <c16:uniqueId val="{00000005-CFDF-4EEA-A1EA-4B172AD65A8D}"/>
                </c:ext>
              </c:extLst>
            </c:dLbl>
            <c:dLbl>
              <c:idx val="3"/>
              <c:layout>
                <c:manualLayout>
                  <c:x val="9.3874976638202268E-2"/>
                  <c:y val="6.2223885634063942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de-DE"/>
                </a:p>
              </c:txPr>
              <c:dLblPos val="bestFit"/>
              <c:showLegendKey val="0"/>
              <c:showVal val="0"/>
              <c:showCatName val="1"/>
              <c:showSerName val="0"/>
              <c:showPercent val="0"/>
              <c:showBubbleSize val="0"/>
              <c:extLst>
                <c:ext xmlns:c15="http://schemas.microsoft.com/office/drawing/2012/chart" uri="{CE6537A1-D6FC-4f65-9D91-7224C49458BB}">
                  <c15:layout>
                    <c:manualLayout>
                      <c:w val="0.55226679178972138"/>
                      <c:h val="0.12913498329283482"/>
                    </c:manualLayout>
                  </c15:layout>
                </c:ext>
                <c:ext xmlns:c16="http://schemas.microsoft.com/office/drawing/2014/chart" uri="{C3380CC4-5D6E-409C-BE32-E72D297353CC}">
                  <c16:uniqueId val="{00000007-CFDF-4EEA-A1EA-4B172AD65A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de-DE"/>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Tabelle1!$A$2:$A$5</c:f>
              <c:strCache>
                <c:ptCount val="4"/>
                <c:pt idx="0">
                  <c:v>Alzheimer 60-80%</c:v>
                </c:pt>
                <c:pt idx="1">
                  <c:v>Vaskuläre Demenz 5-10%</c:v>
                </c:pt>
                <c:pt idx="2">
                  <c:v>Frontotemporale Demenz 3%-10%</c:v>
                </c:pt>
                <c:pt idx="3">
                  <c:v>Andere Demenzformen/ Mischformen</c:v>
                </c:pt>
              </c:strCache>
            </c:strRef>
          </c:cat>
          <c:val>
            <c:numRef>
              <c:f>Tabelle1!$B$2:$B$5</c:f>
              <c:numCache>
                <c:formatCode>General</c:formatCode>
                <c:ptCount val="4"/>
                <c:pt idx="0">
                  <c:v>70</c:v>
                </c:pt>
                <c:pt idx="1">
                  <c:v>7.5</c:v>
                </c:pt>
                <c:pt idx="2">
                  <c:v>6.5</c:v>
                </c:pt>
                <c:pt idx="3">
                  <c:v>16</c:v>
                </c:pt>
              </c:numCache>
            </c:numRef>
          </c:val>
          <c:extLst>
            <c:ext xmlns:c16="http://schemas.microsoft.com/office/drawing/2014/chart" uri="{C3380CC4-5D6E-409C-BE32-E72D297353CC}">
              <c16:uniqueId val="{00000008-CFDF-4EEA-A1EA-4B172AD65A8D}"/>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017C1760-4796-4F33-A747-C6C188517757}" type="datetimeFigureOut">
              <a:rPr lang="de-DE" smtClean="0"/>
              <a:t>21.06.2024</a:t>
            </a:fld>
            <a:endParaRPr lang="de-DE" dirty="0"/>
          </a:p>
        </p:txBody>
      </p:sp>
      <p:sp>
        <p:nvSpPr>
          <p:cNvPr id="4" name="Fußzeilenplatzhalter 3"/>
          <p:cNvSpPr>
            <a:spLocks noGrp="1"/>
          </p:cNvSpPr>
          <p:nvPr>
            <p:ph type="ftr" sz="quarter" idx="2"/>
          </p:nvPr>
        </p:nvSpPr>
        <p:spPr>
          <a:xfrm>
            <a:off x="0" y="8831059"/>
            <a:ext cx="3038604" cy="465341"/>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970159" y="8831059"/>
            <a:ext cx="3038604" cy="465341"/>
          </a:xfrm>
          <a:prstGeom prst="rect">
            <a:avLst/>
          </a:prstGeom>
        </p:spPr>
        <p:txBody>
          <a:bodyPr vert="horz" lIns="91440" tIns="45720" rIns="91440" bIns="45720" rtlCol="0" anchor="b"/>
          <a:lstStyle>
            <a:lvl1pPr algn="r">
              <a:defRPr sz="1200"/>
            </a:lvl1pPr>
          </a:lstStyle>
          <a:p>
            <a:fld id="{F1A73315-5C62-4DBA-8A11-4CF6EA2DB7B4}" type="slidenum">
              <a:rPr lang="de-DE" smtClean="0"/>
              <a:t>‹Nr.›</a:t>
            </a:fld>
            <a:endParaRPr lang="de-DE" dirty="0"/>
          </a:p>
        </p:txBody>
      </p:sp>
    </p:spTree>
    <p:extLst>
      <p:ext uri="{BB962C8B-B14F-4D97-AF65-F5344CB8AC3E}">
        <p14:creationId xmlns:p14="http://schemas.microsoft.com/office/powerpoint/2010/main" val="515678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24B5A8A8-EF68-4013-95C9-55F0B29DE8C3}" type="datetimeFigureOut">
              <a:rPr lang="de-DE" smtClean="0"/>
              <a:t>21.06.2024</a:t>
            </a:fld>
            <a:endParaRPr lang="de-DE" dirty="0"/>
          </a:p>
        </p:txBody>
      </p:sp>
      <p:sp>
        <p:nvSpPr>
          <p:cNvPr id="4" name="Folienbildplatzhalt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F11EFF85-5E03-4776-8827-129DF3530DA9}" type="slidenum">
              <a:rPr lang="de-DE" smtClean="0"/>
              <a:t>‹Nr.›</a:t>
            </a:fld>
            <a:endParaRPr lang="de-DE" dirty="0"/>
          </a:p>
        </p:txBody>
      </p:sp>
    </p:spTree>
    <p:extLst>
      <p:ext uri="{BB962C8B-B14F-4D97-AF65-F5344CB8AC3E}">
        <p14:creationId xmlns:p14="http://schemas.microsoft.com/office/powerpoint/2010/main" val="314189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b="1" dirty="0">
                <a:cs typeface="Times New Roman" panose="02020603050405020304" pitchFamily="18" charset="0"/>
              </a:rPr>
              <a:t>Abb. 28: Algorithmus: Diagnostik und Differentialdiagnose der Demenz</a:t>
            </a:r>
          </a:p>
          <a:p>
            <a:pPr eaLnBrk="1" hangingPunct="1"/>
            <a:endParaRPr lang="de-DE" altLang="de-DE" b="1" dirty="0">
              <a:cs typeface="Times New Roman" panose="02020603050405020304" pitchFamily="18" charset="0"/>
            </a:endParaRPr>
          </a:p>
          <a:p>
            <a:pPr eaLnBrk="1" hangingPunct="1"/>
            <a:r>
              <a:rPr lang="de-DE" altLang="de-DE" b="1" dirty="0">
                <a:solidFill>
                  <a:srgbClr val="466EB4"/>
                </a:solidFill>
                <a:cs typeface="Times New Roman" panose="02020603050405020304" pitchFamily="18" charset="0"/>
              </a:rPr>
              <a:t>Zur Diagnosestellung sollte in einem ersten Schritt das demenzielle Syndrom gesichert und in einem zweiten Schritt die Abklärung der Ursachen und Demenzform erfolgen.</a:t>
            </a:r>
          </a:p>
          <a:p>
            <a:pPr eaLnBrk="1" hangingPunct="1"/>
            <a:endParaRPr lang="de-DE" altLang="de-DE" i="1" dirty="0">
              <a:solidFill>
                <a:srgbClr val="466EB4"/>
              </a:solidFill>
              <a:cs typeface="Times New Roman" panose="02020603050405020304" pitchFamily="18" charset="0"/>
            </a:endParaRPr>
          </a:p>
          <a:p>
            <a:pPr eaLnBrk="1" hangingPunct="1"/>
            <a:r>
              <a:rPr lang="de-DE" altLang="de-DE" dirty="0">
                <a:cs typeface="Times New Roman" panose="02020603050405020304" pitchFamily="18" charset="0"/>
              </a:rPr>
              <a:t>Ärztliche Leitlinien beschreiben und bewerten diagnostische und therapeutische Vorgehensweisen bei Demenzen. Erstmals sind seit November 2009 S3-Leitlinien für die Demenz in Deutschland verfügbar. Inhalt dieser evidenz- und konsensusbasierten Leitlinie sind Aussagen zur Prävention, Diagnostik und Therapie von Demenzerkrankungen sowie zur leichten kognitiven Störung. </a:t>
            </a:r>
          </a:p>
          <a:p>
            <a:pPr eaLnBrk="1" hangingPunct="1"/>
            <a:r>
              <a:rPr lang="de-DE" altLang="de-DE" dirty="0">
                <a:cs typeface="Times New Roman" panose="02020603050405020304" pitchFamily="18" charset="0"/>
              </a:rPr>
              <a:t>Der Diagnostik-Algorithmus empfiehlt ein zweistufiges Vorgehen. Dabei sollte das </a:t>
            </a:r>
            <a:r>
              <a:rPr lang="de-DE" altLang="de-DE" b="1" dirty="0">
                <a:cs typeface="Times New Roman" panose="02020603050405020304" pitchFamily="18" charset="0"/>
              </a:rPr>
              <a:t>demenzielle Syndrom </a:t>
            </a:r>
            <a:r>
              <a:rPr lang="de-DE" altLang="de-DE" dirty="0">
                <a:cs typeface="Times New Roman" panose="02020603050405020304" pitchFamily="18" charset="0"/>
              </a:rPr>
              <a:t>durch Anamnese, Fremdanamnese, psychopathologischen Befund, neuro-psychologische Screeningverfahren (kognitive Kurztests) sowie körperliche internistische und neurologische Untersuchung abgeklärt und in einem zweiten Schritt dessen Ursache erfasst werden. </a:t>
            </a:r>
          </a:p>
          <a:p>
            <a:pPr eaLnBrk="1" hangingPunct="1"/>
            <a:endParaRPr lang="de-DE" altLang="de-DE" dirty="0">
              <a:cs typeface="Times New Roman" panose="02020603050405020304" pitchFamily="18" charset="0"/>
            </a:endParaRPr>
          </a:p>
          <a:p>
            <a:pPr eaLnBrk="1" hangingPunct="1"/>
            <a:r>
              <a:rPr lang="de-DE" altLang="de-DE" dirty="0">
                <a:cs typeface="Times New Roman" panose="02020603050405020304" pitchFamily="18" charset="0"/>
              </a:rPr>
              <a:t>Differenzialdiagnostische Abgrenzungen sind miteinzubeziehen, insbesondere:</a:t>
            </a:r>
          </a:p>
          <a:p>
            <a:pPr eaLnBrk="1" hangingPunct="1"/>
            <a:r>
              <a:rPr lang="de-DE" altLang="de-DE" dirty="0">
                <a:cs typeface="Times New Roman" panose="02020603050405020304" pitchFamily="18" charset="0"/>
              </a:rPr>
              <a:t>• Demenzsyndrom bei Depression (Pseudodemenz),</a:t>
            </a:r>
          </a:p>
          <a:p>
            <a:pPr eaLnBrk="1" hangingPunct="1"/>
            <a:r>
              <a:rPr lang="de-DE" altLang="de-DE" dirty="0">
                <a:cs typeface="Times New Roman" panose="02020603050405020304" pitchFamily="18" charset="0"/>
              </a:rPr>
              <a:t>• Delir, das durch einen zumeist akuten Verwirrtheitszustand mit Bewusstseinseintrübung gekennzeichnet ist, </a:t>
            </a:r>
          </a:p>
          <a:p>
            <a:pPr eaLnBrk="1" hangingPunct="1"/>
            <a:r>
              <a:rPr lang="de-DE" altLang="de-DE" dirty="0">
                <a:cs typeface="Times New Roman" panose="02020603050405020304" pitchFamily="18" charset="0"/>
              </a:rPr>
              <a:t>• leichte kognitive Störung (Mild Cognitive Impairment, MCI), bei der die Alltagsaktivitäten noch nicht beeinträchtigt sind, </a:t>
            </a:r>
          </a:p>
          <a:p>
            <a:pPr eaLnBrk="1" hangingPunct="1"/>
            <a:r>
              <a:rPr lang="de-DE" altLang="de-DE" dirty="0">
                <a:cs typeface="Times New Roman" panose="02020603050405020304" pitchFamily="18" charset="0"/>
              </a:rPr>
              <a:t>• aber auch Drogen- und Medikamentenintoxikationen wie z.B. Benzodiazepin-Abusus bei Schlafstörungen.</a:t>
            </a:r>
          </a:p>
          <a:p>
            <a:pPr eaLnBrk="1" hangingPunct="1"/>
            <a:endParaRPr lang="de-DE" altLang="de-DE" dirty="0">
              <a:cs typeface="Times New Roman" panose="02020603050405020304" pitchFamily="18" charset="0"/>
            </a:endParaRPr>
          </a:p>
          <a:p>
            <a:pPr eaLnBrk="1" hangingPunct="1"/>
            <a:r>
              <a:rPr lang="de-DE" altLang="de-DE" dirty="0">
                <a:cs typeface="Times New Roman" panose="02020603050405020304" pitchFamily="18" charset="0"/>
              </a:rPr>
              <a:t>Zur </a:t>
            </a:r>
            <a:r>
              <a:rPr lang="de-DE" altLang="de-DE" b="1" dirty="0">
                <a:cs typeface="Times New Roman" panose="02020603050405020304" pitchFamily="18" charset="0"/>
              </a:rPr>
              <a:t>Sicherung des Demenzbefundes </a:t>
            </a:r>
            <a:r>
              <a:rPr lang="de-DE" altLang="de-DE" dirty="0">
                <a:cs typeface="Times New Roman" panose="02020603050405020304" pitchFamily="18" charset="0"/>
              </a:rPr>
              <a:t>stehen verschiedene neuropsychologische Screeningverfahren zur Verfügung  wie z.B. TFDD, DemTect, SIDAM oder CERAD.</a:t>
            </a:r>
          </a:p>
          <a:p>
            <a:pPr eaLnBrk="1" hangingPunct="1"/>
            <a:endParaRPr lang="de-DE" altLang="de-DE" dirty="0">
              <a:cs typeface="Times New Roman" panose="02020603050405020304" pitchFamily="18" charset="0"/>
            </a:endParaRPr>
          </a:p>
          <a:p>
            <a:pPr eaLnBrk="1" hangingPunct="1"/>
            <a:r>
              <a:rPr lang="de-DE" altLang="de-DE" dirty="0">
                <a:cs typeface="Times New Roman" panose="02020603050405020304" pitchFamily="18" charset="0"/>
              </a:rPr>
              <a:t>In die </a:t>
            </a:r>
            <a:r>
              <a:rPr lang="de-DE" altLang="de-DE" b="1" dirty="0">
                <a:cs typeface="Times New Roman" panose="02020603050405020304" pitchFamily="18" charset="0"/>
              </a:rPr>
              <a:t>Abklärung des Demenz-Syndroms </a:t>
            </a:r>
            <a:r>
              <a:rPr lang="de-DE" altLang="de-DE" dirty="0">
                <a:cs typeface="Times New Roman" panose="02020603050405020304" pitchFamily="18" charset="0"/>
              </a:rPr>
              <a:t>eingeschlossen werden sollten:</a:t>
            </a:r>
          </a:p>
          <a:p>
            <a:pPr eaLnBrk="1" hangingPunct="1"/>
            <a:r>
              <a:rPr lang="de-DE" altLang="de-DE" dirty="0">
                <a:cs typeface="Times New Roman" panose="02020603050405020304" pitchFamily="18" charset="0"/>
              </a:rPr>
              <a:t>• Labordiagnostik</a:t>
            </a:r>
          </a:p>
          <a:p>
            <a:pPr eaLnBrk="1" hangingPunct="1"/>
            <a:r>
              <a:rPr lang="de-DE" altLang="de-DE" dirty="0">
                <a:cs typeface="Times New Roman" panose="02020603050405020304" pitchFamily="18" charset="0"/>
              </a:rPr>
              <a:t>• zerebrale Bildgebung (cCT oder cMRT) und </a:t>
            </a:r>
          </a:p>
          <a:p>
            <a:pPr eaLnBrk="1" hangingPunct="1"/>
            <a:r>
              <a:rPr lang="de-DE" altLang="de-DE" dirty="0">
                <a:cs typeface="Times New Roman" panose="02020603050405020304" pitchFamily="18" charset="0"/>
              </a:rPr>
              <a:t>• fakultativ (bei unklarer Situation oder spezifischen Verdachtsdiagnosen) EEG, Liquoruntersuchung, Dopplersonographie der hirnversorgenden Gefäße, bestimmte nuklearmedizinische Verfahren wie FDG-PET und HMPAO-SPECT.</a:t>
            </a:r>
            <a:endParaRPr lang="de-DE" altLang="de-DE" dirty="0"/>
          </a:p>
          <a:p>
            <a:endParaRPr lang="de-DE" altLang="de-DE" dirty="0"/>
          </a:p>
        </p:txBody>
      </p:sp>
    </p:spTree>
    <p:extLst>
      <p:ext uri="{BB962C8B-B14F-4D97-AF65-F5344CB8AC3E}">
        <p14:creationId xmlns:p14="http://schemas.microsoft.com/office/powerpoint/2010/main" val="498766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5" name="Hintergrundbild">
            <a:extLst>
              <a:ext uri="{FF2B5EF4-FFF2-40B4-BE49-F238E27FC236}">
                <a16:creationId xmlns:a16="http://schemas.microsoft.com/office/drawing/2014/main" id="{8F85C3F5-7601-41D1-B316-A700DA4B3B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KBV Logo">
            <a:extLst>
              <a:ext uri="{FF2B5EF4-FFF2-40B4-BE49-F238E27FC236}">
                <a16:creationId xmlns:a16="http://schemas.microsoft.com/office/drawing/2014/main" id="{732C4882-F47B-4ED3-9FBA-55128CD337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540000"/>
            <a:ext cx="2556487" cy="835200"/>
          </a:xfrm>
          <a:prstGeom prst="rect">
            <a:avLst/>
          </a:prstGeom>
        </p:spPr>
      </p:pic>
      <p:sp>
        <p:nvSpPr>
          <p:cNvPr id="17" name="Rechteck 16" hidden="1">
            <a:extLst>
              <a:ext uri="{FF2B5EF4-FFF2-40B4-BE49-F238E27FC236}">
                <a16:creationId xmlns:a16="http://schemas.microsoft.com/office/drawing/2014/main" id="{A1F214EE-8619-4096-A2C9-0429F93D89C0}"/>
              </a:ext>
            </a:extLst>
          </p:cNvPr>
          <p:cNvSpPr/>
          <p:nvPr userDrawn="1"/>
        </p:nvSpPr>
        <p:spPr>
          <a:xfrm>
            <a:off x="0" y="0"/>
            <a:ext cx="5055351" cy="38016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3" name="Untertitel 2">
            <a:extLst>
              <a:ext uri="{FF2B5EF4-FFF2-40B4-BE49-F238E27FC236}">
                <a16:creationId xmlns:a16="http://schemas.microsoft.com/office/drawing/2014/main" id="{010FA181-1F63-4F25-B269-396E474D3747}"/>
              </a:ext>
            </a:extLst>
          </p:cNvPr>
          <p:cNvSpPr>
            <a:spLocks noGrp="1"/>
          </p:cNvSpPr>
          <p:nvPr>
            <p:ph type="subTitle" idx="1" hasCustomPrompt="1"/>
          </p:nvPr>
        </p:nvSpPr>
        <p:spPr>
          <a:xfrm>
            <a:off x="539997" y="3923687"/>
            <a:ext cx="8579838" cy="1620000"/>
          </a:xfrm>
        </p:spPr>
        <p:txBody>
          <a:bodyPr/>
          <a:lstStyle>
            <a:lvl1pPr marL="0" indent="0" algn="l">
              <a:lnSpc>
                <a:spcPct val="89000"/>
              </a:lnSpc>
              <a:spcBef>
                <a:spcPts val="0"/>
              </a:spcBef>
              <a:buFont typeface="Arial" panose="020B0604020202020204" pitchFamily="34" charset="0"/>
              <a:buNone/>
              <a:defRPr sz="3650" b="0" cap="all" baseline="0">
                <a:solidFill>
                  <a:schemeClr val="accent1"/>
                </a:solidFill>
                <a:latin typeface="+mn-lt"/>
              </a:defRPr>
            </a:lvl1pPr>
            <a:lvl2pPr marL="0" indent="0" algn="l">
              <a:lnSpc>
                <a:spcPct val="89000"/>
              </a:lnSpc>
              <a:spcBef>
                <a:spcPts val="0"/>
              </a:spcBef>
              <a:buFont typeface="Arial" panose="020B0604020202020204" pitchFamily="34" charset="0"/>
              <a:buNone/>
              <a:defRPr sz="3650" b="0" cap="all" baseline="0">
                <a:solidFill>
                  <a:schemeClr val="accent1"/>
                </a:solidFill>
                <a:latin typeface="+mn-lt"/>
              </a:defRPr>
            </a:lvl2pPr>
            <a:lvl3pPr marL="0" indent="0" algn="l">
              <a:lnSpc>
                <a:spcPct val="89000"/>
              </a:lnSpc>
              <a:spcBef>
                <a:spcPts val="0"/>
              </a:spcBef>
              <a:buFont typeface="Arial" panose="020B0604020202020204" pitchFamily="34" charset="0"/>
              <a:buNone/>
              <a:defRPr sz="3650" b="0" cap="all" baseline="0">
                <a:solidFill>
                  <a:schemeClr val="accent1"/>
                </a:solidFill>
                <a:latin typeface="+mn-lt"/>
              </a:defRPr>
            </a:lvl3pPr>
            <a:lvl4pPr marL="0" indent="0" algn="l">
              <a:lnSpc>
                <a:spcPct val="89000"/>
              </a:lnSpc>
              <a:spcBef>
                <a:spcPts val="0"/>
              </a:spcBef>
              <a:buFont typeface="Arial" panose="020B0604020202020204" pitchFamily="34" charset="0"/>
              <a:buNone/>
              <a:defRPr sz="3650" b="0" cap="all" baseline="0">
                <a:solidFill>
                  <a:schemeClr val="accent1"/>
                </a:solidFill>
                <a:latin typeface="+mn-lt"/>
              </a:defRPr>
            </a:lvl4pPr>
            <a:lvl5pPr marL="0" indent="0" algn="l">
              <a:lnSpc>
                <a:spcPct val="89000"/>
              </a:lnSpc>
              <a:spcBef>
                <a:spcPts val="0"/>
              </a:spcBef>
              <a:buFont typeface="Arial" panose="020B0604020202020204" pitchFamily="34" charset="0"/>
              <a:buNone/>
              <a:defRPr sz="3650" b="0" cap="all" baseline="0">
                <a:solidFill>
                  <a:schemeClr val="accent1"/>
                </a:solidFill>
                <a:latin typeface="+mn-lt"/>
              </a:defRPr>
            </a:lvl5pPr>
            <a:lvl6pPr marL="0" indent="0" algn="l">
              <a:lnSpc>
                <a:spcPct val="89000"/>
              </a:lnSpc>
              <a:spcBef>
                <a:spcPts val="0"/>
              </a:spcBef>
              <a:buFont typeface="Arial" panose="020B0604020202020204" pitchFamily="34" charset="0"/>
              <a:buNone/>
              <a:defRPr sz="3650" b="0" cap="all" baseline="0">
                <a:solidFill>
                  <a:schemeClr val="accent1"/>
                </a:solidFill>
                <a:latin typeface="+mn-lt"/>
              </a:defRPr>
            </a:lvl6pPr>
            <a:lvl7pPr marL="0" indent="0" algn="l">
              <a:lnSpc>
                <a:spcPct val="89000"/>
              </a:lnSpc>
              <a:spcBef>
                <a:spcPts val="0"/>
              </a:spcBef>
              <a:buFont typeface="Arial" panose="020B0604020202020204" pitchFamily="34" charset="0"/>
              <a:buNone/>
              <a:defRPr sz="3650" b="0" cap="all" baseline="0">
                <a:solidFill>
                  <a:schemeClr val="accent1"/>
                </a:solidFill>
                <a:latin typeface="+mn-lt"/>
              </a:defRPr>
            </a:lvl7pPr>
            <a:lvl8pPr marL="0" indent="0" algn="l">
              <a:lnSpc>
                <a:spcPct val="89000"/>
              </a:lnSpc>
              <a:spcBef>
                <a:spcPts val="0"/>
              </a:spcBef>
              <a:buFont typeface="Arial" panose="020B0604020202020204" pitchFamily="34" charset="0"/>
              <a:buNone/>
              <a:defRPr sz="3650" b="0" cap="all" baseline="0">
                <a:solidFill>
                  <a:schemeClr val="accent1"/>
                </a:solidFill>
                <a:latin typeface="+mn-lt"/>
              </a:defRPr>
            </a:lvl8pPr>
            <a:lvl9pPr marL="0" indent="0" algn="l">
              <a:lnSpc>
                <a:spcPct val="89000"/>
              </a:lnSpc>
              <a:spcBef>
                <a:spcPts val="0"/>
              </a:spcBef>
              <a:buFont typeface="Arial" panose="020B0604020202020204" pitchFamily="34" charset="0"/>
              <a:buNone/>
              <a:defRPr sz="3650" b="0" cap="all" baseline="0">
                <a:solidFill>
                  <a:schemeClr val="accent1"/>
                </a:solidFill>
                <a:latin typeface="+mn-lt"/>
              </a:defRPr>
            </a:lvl9pPr>
          </a:lstStyle>
          <a:p>
            <a:pPr lvl="0"/>
            <a:r>
              <a:rPr lang="de-DE" dirty="0"/>
              <a:t>Zusatzbezeichnung &amp; Datum</a:t>
            </a:r>
            <a:br>
              <a:rPr lang="de-DE" dirty="0"/>
            </a:br>
            <a:r>
              <a:rPr lang="de-DE" dirty="0"/>
              <a:t>maximal drei Zeilen </a:t>
            </a:r>
          </a:p>
        </p:txBody>
      </p:sp>
      <p:sp>
        <p:nvSpPr>
          <p:cNvPr id="2" name="Titel 1">
            <a:extLst>
              <a:ext uri="{FF2B5EF4-FFF2-40B4-BE49-F238E27FC236}">
                <a16:creationId xmlns:a16="http://schemas.microsoft.com/office/drawing/2014/main" id="{12D87D10-ACA1-4B8C-BCD3-5C4573EF0466}"/>
              </a:ext>
            </a:extLst>
          </p:cNvPr>
          <p:cNvSpPr>
            <a:spLocks noGrp="1"/>
          </p:cNvSpPr>
          <p:nvPr>
            <p:ph type="ctrTitle" hasCustomPrompt="1"/>
          </p:nvPr>
        </p:nvSpPr>
        <p:spPr>
          <a:xfrm>
            <a:off x="540000" y="2306068"/>
            <a:ext cx="8579838" cy="1620000"/>
          </a:xfrm>
        </p:spPr>
        <p:txBody>
          <a:bodyPr anchor="b"/>
          <a:lstStyle>
            <a:lvl1pPr marL="0" indent="0" algn="l">
              <a:lnSpc>
                <a:spcPct val="89000"/>
              </a:lnSpc>
              <a:spcBef>
                <a:spcPts val="0"/>
              </a:spcBef>
              <a:buFont typeface="Arial" panose="020B0604020202020204" pitchFamily="34" charset="0"/>
              <a:buNone/>
              <a:defRPr sz="3650" b="1" cap="all" baseline="0">
                <a:solidFill>
                  <a:schemeClr val="accent1"/>
                </a:solidFill>
                <a:latin typeface="+mj-lt"/>
              </a:defRPr>
            </a:lvl1pPr>
          </a:lstStyle>
          <a:p>
            <a:r>
              <a:rPr lang="de-DE" dirty="0"/>
              <a:t>Titel der Präsentation</a:t>
            </a:r>
            <a:br>
              <a:rPr lang="de-DE" dirty="0"/>
            </a:br>
            <a:r>
              <a:rPr lang="de-DE" dirty="0"/>
              <a:t>maximal drei Zeilen</a:t>
            </a:r>
          </a:p>
        </p:txBody>
      </p:sp>
      <p:sp>
        <p:nvSpPr>
          <p:cNvPr id="18" name="Vertikaler Textplatzhalter 2">
            <a:extLst>
              <a:ext uri="{FF2B5EF4-FFF2-40B4-BE49-F238E27FC236}">
                <a16:creationId xmlns:a16="http://schemas.microsoft.com/office/drawing/2014/main" id="{8EBB1262-3AFB-4E01-95A8-4EDC5F4C0920}"/>
              </a:ext>
            </a:extLst>
          </p:cNvPr>
          <p:cNvSpPr>
            <a:spLocks noGrp="1"/>
          </p:cNvSpPr>
          <p:nvPr>
            <p:ph type="body" orient="vert" idx="13" hasCustomPrompt="1"/>
          </p:nvPr>
        </p:nvSpPr>
        <p:spPr>
          <a:xfrm>
            <a:off x="539998" y="5868000"/>
            <a:ext cx="8579838" cy="504000"/>
          </a:xfrm>
        </p:spPr>
        <p:txBody>
          <a:bodyPr vert="horz" anchor="b" anchorCtr="0"/>
          <a:lstStyle>
            <a:lvl1pPr marL="0" marR="0" indent="0" algn="l" defTabSz="914400" rtl="0" eaLnBrk="1" fontAlgn="auto" latinLnBrk="0" hangingPunct="1">
              <a:lnSpc>
                <a:spcPct val="93000"/>
              </a:lnSpc>
              <a:spcBef>
                <a:spcPts val="0"/>
              </a:spcBef>
              <a:spcAft>
                <a:spcPts val="0"/>
              </a:spcAft>
              <a:buClrTx/>
              <a:buSzTx/>
              <a:buFont typeface="Arial" panose="020B0604020202020204" pitchFamily="34" charset="0"/>
              <a:buNone/>
              <a:tabLst/>
              <a:defRPr sz="1600" cap="all" baseline="0">
                <a:solidFill>
                  <a:schemeClr val="accent1"/>
                </a:solidFill>
              </a:defRPr>
            </a:lvl1pPr>
            <a:lvl2pPr marL="0" indent="0">
              <a:lnSpc>
                <a:spcPct val="93000"/>
              </a:lnSpc>
              <a:spcBef>
                <a:spcPts val="0"/>
              </a:spcBef>
              <a:buFont typeface="Arial" panose="020B0604020202020204" pitchFamily="34" charset="0"/>
              <a:buNone/>
              <a:defRPr sz="1600" cap="all" baseline="0">
                <a:solidFill>
                  <a:schemeClr val="accent1"/>
                </a:solidFill>
              </a:defRPr>
            </a:lvl2pPr>
            <a:lvl3pPr marL="0" indent="0">
              <a:lnSpc>
                <a:spcPct val="93000"/>
              </a:lnSpc>
              <a:spcBef>
                <a:spcPts val="0"/>
              </a:spcBef>
              <a:buNone/>
              <a:defRPr sz="1600" cap="all" baseline="0">
                <a:solidFill>
                  <a:schemeClr val="accent1"/>
                </a:solidFill>
              </a:defRPr>
            </a:lvl3pPr>
            <a:lvl4pPr marL="0" indent="0">
              <a:lnSpc>
                <a:spcPct val="93000"/>
              </a:lnSpc>
              <a:spcBef>
                <a:spcPts val="0"/>
              </a:spcBef>
              <a:buNone/>
              <a:defRPr sz="1600" cap="all" baseline="0">
                <a:solidFill>
                  <a:schemeClr val="accent1"/>
                </a:solidFill>
              </a:defRPr>
            </a:lvl4pPr>
            <a:lvl5pPr marL="0" indent="0">
              <a:lnSpc>
                <a:spcPct val="93000"/>
              </a:lnSpc>
              <a:spcBef>
                <a:spcPts val="0"/>
              </a:spcBef>
              <a:buNone/>
              <a:defRPr sz="1600" cap="all" baseline="0">
                <a:solidFill>
                  <a:schemeClr val="accent1"/>
                </a:solidFill>
              </a:defRPr>
            </a:lvl5pPr>
            <a:lvl6pPr marL="0" indent="0">
              <a:lnSpc>
                <a:spcPct val="93000"/>
              </a:lnSpc>
              <a:spcBef>
                <a:spcPts val="0"/>
              </a:spcBef>
              <a:buNone/>
              <a:defRPr sz="1600" cap="all" baseline="0">
                <a:solidFill>
                  <a:schemeClr val="accent1"/>
                </a:solidFill>
              </a:defRPr>
            </a:lvl6pPr>
            <a:lvl7pPr marL="0" indent="0">
              <a:lnSpc>
                <a:spcPct val="93000"/>
              </a:lnSpc>
              <a:spcBef>
                <a:spcPts val="0"/>
              </a:spcBef>
              <a:buNone/>
              <a:defRPr sz="1600" cap="all" baseline="0">
                <a:solidFill>
                  <a:schemeClr val="accent1"/>
                </a:solidFill>
              </a:defRPr>
            </a:lvl7pPr>
            <a:lvl8pPr marL="0" indent="0">
              <a:lnSpc>
                <a:spcPct val="93000"/>
              </a:lnSpc>
              <a:spcBef>
                <a:spcPts val="0"/>
              </a:spcBef>
              <a:buNone/>
              <a:defRPr sz="1600" cap="all" baseline="0">
                <a:solidFill>
                  <a:schemeClr val="accent1"/>
                </a:solidFill>
              </a:defRPr>
            </a:lvl8pPr>
            <a:lvl9pPr marL="0" indent="0">
              <a:lnSpc>
                <a:spcPct val="93000"/>
              </a:lnSpc>
              <a:spcBef>
                <a:spcPts val="0"/>
              </a:spcBef>
              <a:buNone/>
              <a:defRPr sz="1600" cap="all" baseline="0">
                <a:solidFill>
                  <a:schemeClr val="accent1"/>
                </a:solidFill>
              </a:defRPr>
            </a:lvl9pPr>
          </a:lstStyle>
          <a:p>
            <a:pPr lvl="0"/>
            <a:r>
              <a:rPr lang="de-DE" dirty="0"/>
              <a:t>Name Autor/in auf erster Ebene // für Funktionsbezeichnung Autor/in </a:t>
            </a:r>
            <a:br>
              <a:rPr lang="de-DE" dirty="0"/>
            </a:br>
            <a:r>
              <a:rPr lang="de-DE" dirty="0"/>
              <a:t>&gt;&gt; Menü &gt; Start &gt; Absatz &gt; Listenebne erhöhen</a:t>
            </a:r>
          </a:p>
        </p:txBody>
      </p:sp>
      <p:sp>
        <p:nvSpPr>
          <p:cNvPr id="4" name="Datumsplatzhalter 3"/>
          <p:cNvSpPr>
            <a:spLocks noGrp="1"/>
          </p:cNvSpPr>
          <p:nvPr>
            <p:ph type="dt" sz="half" idx="14"/>
          </p:nvPr>
        </p:nvSpPr>
        <p:spPr>
          <a:xfrm>
            <a:off x="731836" y="7259458"/>
            <a:ext cx="9435600" cy="162000"/>
          </a:xfrm>
        </p:spPr>
        <p:txBody>
          <a:bodyPr/>
          <a:lstStyle/>
          <a:p>
            <a:r>
              <a:rPr lang="de-DE" dirty="0"/>
              <a:t>Handbuch Qualitätszirkel</a:t>
            </a:r>
          </a:p>
        </p:txBody>
      </p:sp>
      <p:sp>
        <p:nvSpPr>
          <p:cNvPr id="5" name="Fußzeilenplatzhalter 4"/>
          <p:cNvSpPr>
            <a:spLocks noGrp="1"/>
          </p:cNvSpPr>
          <p:nvPr>
            <p:ph type="ftr" sz="quarter" idx="15"/>
          </p:nvPr>
        </p:nvSpPr>
        <p:spPr>
          <a:xfrm>
            <a:off x="731836" y="7099368"/>
            <a:ext cx="9435600" cy="162000"/>
          </a:xfrm>
        </p:spPr>
        <p:txBody>
          <a:bodyPr/>
          <a:lstStyle/>
          <a:p>
            <a:r>
              <a:rPr lang="de-DE" dirty="0"/>
              <a:t>Modul Demenzen - eine komplexe Herausforderung</a:t>
            </a:r>
          </a:p>
        </p:txBody>
      </p:sp>
      <p:sp>
        <p:nvSpPr>
          <p:cNvPr id="6" name="Foliennummernplatzhalter 5"/>
          <p:cNvSpPr>
            <a:spLocks noGrp="1"/>
          </p:cNvSpPr>
          <p:nvPr>
            <p:ph type="sldNum" sz="quarter" idx="16"/>
          </p:nvPr>
        </p:nvSpPr>
        <p:spPr>
          <a:xfrm>
            <a:off x="10897200" y="7099368"/>
            <a:ext cx="1080000" cy="162000"/>
          </a:xfrm>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218594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übersich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B2DF408-2898-42F2-914F-6E35F61C47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9" b="19"/>
          <a:stretch/>
        </p:blipFill>
        <p:spPr>
          <a:xfrm>
            <a:off x="216000" y="216001"/>
            <a:ext cx="11761200" cy="5835599"/>
          </a:xfrm>
          <a:prstGeom prst="rect">
            <a:avLst/>
          </a:prstGeom>
        </p:spPr>
      </p:pic>
      <p:sp>
        <p:nvSpPr>
          <p:cNvPr id="6" name="KBV Signet">
            <a:extLst>
              <a:ext uri="{FF2B5EF4-FFF2-40B4-BE49-F238E27FC236}">
                <a16:creationId xmlns:a16="http://schemas.microsoft.com/office/drawing/2014/main" id="{3714DB7D-1452-4E59-AAD1-7AC437FDB646}"/>
              </a:ext>
            </a:extLst>
          </p:cNvPr>
          <p:cNvSpPr>
            <a:spLocks noChangeAspect="1" noEditPoints="1"/>
          </p:cNvSpPr>
          <p:nvPr userDrawn="1"/>
        </p:nvSpPr>
        <p:spPr bwMode="auto">
          <a:xfrm>
            <a:off x="216000" y="6267600"/>
            <a:ext cx="374400" cy="374400"/>
          </a:xfrm>
          <a:custGeom>
            <a:avLst/>
            <a:gdLst>
              <a:gd name="T0" fmla="*/ 2102 w 2102"/>
              <a:gd name="T1" fmla="*/ 2102 h 2102"/>
              <a:gd name="T2" fmla="*/ 0 w 2102"/>
              <a:gd name="T3" fmla="*/ 0 h 2102"/>
              <a:gd name="T4" fmla="*/ 384 w 2102"/>
              <a:gd name="T5" fmla="*/ 1629 h 2102"/>
              <a:gd name="T6" fmla="*/ 328 w 2102"/>
              <a:gd name="T7" fmla="*/ 1715 h 2102"/>
              <a:gd name="T8" fmla="*/ 534 w 2102"/>
              <a:gd name="T9" fmla="*/ 1684 h 2102"/>
              <a:gd name="T10" fmla="*/ 479 w 2102"/>
              <a:gd name="T11" fmla="*/ 1284 h 2102"/>
              <a:gd name="T12" fmla="*/ 534 w 2102"/>
              <a:gd name="T13" fmla="*/ 1198 h 2102"/>
              <a:gd name="T14" fmla="*/ 328 w 2102"/>
              <a:gd name="T15" fmla="*/ 1229 h 2102"/>
              <a:gd name="T16" fmla="*/ 384 w 2102"/>
              <a:gd name="T17" fmla="*/ 1629 h 2102"/>
              <a:gd name="T18" fmla="*/ 1741 w 2102"/>
              <a:gd name="T19" fmla="*/ 1284 h 2102"/>
              <a:gd name="T20" fmla="*/ 1800 w 2102"/>
              <a:gd name="T21" fmla="*/ 1198 h 2102"/>
              <a:gd name="T22" fmla="*/ 1637 w 2102"/>
              <a:gd name="T23" fmla="*/ 1228 h 2102"/>
              <a:gd name="T24" fmla="*/ 1682 w 2102"/>
              <a:gd name="T25" fmla="*/ 1277 h 2102"/>
              <a:gd name="T26" fmla="*/ 1581 w 2102"/>
              <a:gd name="T27" fmla="*/ 1631 h 2102"/>
              <a:gd name="T28" fmla="*/ 1548 w 2102"/>
              <a:gd name="T29" fmla="*/ 1512 h 2102"/>
              <a:gd name="T30" fmla="*/ 1474 w 2102"/>
              <a:gd name="T31" fmla="*/ 1258 h 2102"/>
              <a:gd name="T32" fmla="*/ 1521 w 2102"/>
              <a:gd name="T33" fmla="*/ 1198 h 2102"/>
              <a:gd name="T34" fmla="*/ 1320 w 2102"/>
              <a:gd name="T35" fmla="*/ 1228 h 2102"/>
              <a:gd name="T36" fmla="*/ 1518 w 2102"/>
              <a:gd name="T37" fmla="*/ 1715 h 2102"/>
              <a:gd name="T38" fmla="*/ 1266 w 2102"/>
              <a:gd name="T39" fmla="*/ 1330 h 2102"/>
              <a:gd name="T40" fmla="*/ 869 w 2102"/>
              <a:gd name="T41" fmla="*/ 1198 h 2102"/>
              <a:gd name="T42" fmla="*/ 924 w 2102"/>
              <a:gd name="T43" fmla="*/ 1284 h 2102"/>
              <a:gd name="T44" fmla="*/ 869 w 2102"/>
              <a:gd name="T45" fmla="*/ 1684 h 2102"/>
              <a:gd name="T46" fmla="*/ 1112 w 2102"/>
              <a:gd name="T47" fmla="*/ 1715 h 2102"/>
              <a:gd name="T48" fmla="*/ 1164 w 2102"/>
              <a:gd name="T49" fmla="*/ 1446 h 2102"/>
              <a:gd name="T50" fmla="*/ 1266 w 2102"/>
              <a:gd name="T51" fmla="*/ 1330 h 2102"/>
              <a:gd name="T52" fmla="*/ 1090 w 2102"/>
              <a:gd name="T53" fmla="*/ 1471 h 2102"/>
              <a:gd name="T54" fmla="*/ 1096 w 2102"/>
              <a:gd name="T55" fmla="*/ 1671 h 2102"/>
              <a:gd name="T56" fmla="*/ 1021 w 2102"/>
              <a:gd name="T57" fmla="*/ 1471 h 2102"/>
              <a:gd name="T58" fmla="*/ 1080 w 2102"/>
              <a:gd name="T59" fmla="*/ 1427 h 2102"/>
              <a:gd name="T60" fmla="*/ 1021 w 2102"/>
              <a:gd name="T61" fmla="*/ 1243 h 2102"/>
              <a:gd name="T62" fmla="*/ 1167 w 2102"/>
              <a:gd name="T63" fmla="*/ 1336 h 2102"/>
              <a:gd name="T64" fmla="*/ 771 w 2102"/>
              <a:gd name="T65" fmla="*/ 1228 h 2102"/>
              <a:gd name="T66" fmla="*/ 608 w 2102"/>
              <a:gd name="T67" fmla="*/ 1198 h 2102"/>
              <a:gd name="T68" fmla="*/ 644 w 2102"/>
              <a:gd name="T69" fmla="*/ 1250 h 2102"/>
              <a:gd name="T70" fmla="*/ 491 w 2102"/>
              <a:gd name="T71" fmla="*/ 1451 h 2102"/>
              <a:gd name="T72" fmla="*/ 786 w 2102"/>
              <a:gd name="T73" fmla="*/ 1715 h 2102"/>
              <a:gd name="T74" fmla="*/ 721 w 2102"/>
              <a:gd name="T75" fmla="*/ 1647 h 2102"/>
              <a:gd name="T76" fmla="*/ 682 w 2102"/>
              <a:gd name="T77" fmla="*/ 1291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2102">
                <a:moveTo>
                  <a:pt x="0" y="2102"/>
                </a:moveTo>
                <a:lnTo>
                  <a:pt x="2102" y="2102"/>
                </a:lnTo>
                <a:lnTo>
                  <a:pt x="2102" y="0"/>
                </a:lnTo>
                <a:lnTo>
                  <a:pt x="0" y="0"/>
                </a:lnTo>
                <a:lnTo>
                  <a:pt x="0" y="2102"/>
                </a:lnTo>
                <a:close/>
                <a:moveTo>
                  <a:pt x="384" y="1629"/>
                </a:moveTo>
                <a:cubicBezTo>
                  <a:pt x="384" y="1672"/>
                  <a:pt x="373" y="1683"/>
                  <a:pt x="328" y="1684"/>
                </a:cubicBezTo>
                <a:lnTo>
                  <a:pt x="328" y="1715"/>
                </a:lnTo>
                <a:lnTo>
                  <a:pt x="534" y="1715"/>
                </a:lnTo>
                <a:lnTo>
                  <a:pt x="534" y="1684"/>
                </a:lnTo>
                <a:cubicBezTo>
                  <a:pt x="490" y="1683"/>
                  <a:pt x="479" y="1672"/>
                  <a:pt x="479" y="1629"/>
                </a:cubicBezTo>
                <a:lnTo>
                  <a:pt x="479" y="1284"/>
                </a:lnTo>
                <a:cubicBezTo>
                  <a:pt x="479" y="1241"/>
                  <a:pt x="490" y="1229"/>
                  <a:pt x="534" y="1229"/>
                </a:cubicBezTo>
                <a:lnTo>
                  <a:pt x="534" y="1198"/>
                </a:lnTo>
                <a:lnTo>
                  <a:pt x="328" y="1198"/>
                </a:lnTo>
                <a:lnTo>
                  <a:pt x="328" y="1229"/>
                </a:lnTo>
                <a:cubicBezTo>
                  <a:pt x="373" y="1229"/>
                  <a:pt x="384" y="1241"/>
                  <a:pt x="384" y="1284"/>
                </a:cubicBezTo>
                <a:lnTo>
                  <a:pt x="384" y="1629"/>
                </a:lnTo>
                <a:close/>
                <a:moveTo>
                  <a:pt x="1601" y="1715"/>
                </a:moveTo>
                <a:lnTo>
                  <a:pt x="1741" y="1284"/>
                </a:lnTo>
                <a:cubicBezTo>
                  <a:pt x="1755" y="1240"/>
                  <a:pt x="1767" y="1232"/>
                  <a:pt x="1800" y="1228"/>
                </a:cubicBezTo>
                <a:lnTo>
                  <a:pt x="1800" y="1198"/>
                </a:lnTo>
                <a:lnTo>
                  <a:pt x="1637" y="1198"/>
                </a:lnTo>
                <a:lnTo>
                  <a:pt x="1637" y="1228"/>
                </a:lnTo>
                <a:cubicBezTo>
                  <a:pt x="1671" y="1229"/>
                  <a:pt x="1686" y="1236"/>
                  <a:pt x="1686" y="1256"/>
                </a:cubicBezTo>
                <a:cubicBezTo>
                  <a:pt x="1686" y="1263"/>
                  <a:pt x="1684" y="1269"/>
                  <a:pt x="1682" y="1277"/>
                </a:cubicBezTo>
                <a:lnTo>
                  <a:pt x="1612" y="1511"/>
                </a:lnTo>
                <a:cubicBezTo>
                  <a:pt x="1598" y="1555"/>
                  <a:pt x="1586" y="1608"/>
                  <a:pt x="1581" y="1631"/>
                </a:cubicBezTo>
                <a:lnTo>
                  <a:pt x="1577" y="1631"/>
                </a:lnTo>
                <a:cubicBezTo>
                  <a:pt x="1571" y="1603"/>
                  <a:pt x="1559" y="1549"/>
                  <a:pt x="1548" y="1512"/>
                </a:cubicBezTo>
                <a:lnTo>
                  <a:pt x="1477" y="1277"/>
                </a:lnTo>
                <a:cubicBezTo>
                  <a:pt x="1475" y="1270"/>
                  <a:pt x="1474" y="1263"/>
                  <a:pt x="1474" y="1258"/>
                </a:cubicBezTo>
                <a:cubicBezTo>
                  <a:pt x="1474" y="1238"/>
                  <a:pt x="1488" y="1229"/>
                  <a:pt x="1521" y="1228"/>
                </a:cubicBezTo>
                <a:lnTo>
                  <a:pt x="1521" y="1198"/>
                </a:lnTo>
                <a:lnTo>
                  <a:pt x="1320" y="1198"/>
                </a:lnTo>
                <a:lnTo>
                  <a:pt x="1320" y="1228"/>
                </a:lnTo>
                <a:cubicBezTo>
                  <a:pt x="1353" y="1232"/>
                  <a:pt x="1362" y="1244"/>
                  <a:pt x="1376" y="1284"/>
                </a:cubicBezTo>
                <a:lnTo>
                  <a:pt x="1518" y="1715"/>
                </a:lnTo>
                <a:lnTo>
                  <a:pt x="1601" y="1715"/>
                </a:lnTo>
                <a:close/>
                <a:moveTo>
                  <a:pt x="1266" y="1330"/>
                </a:moveTo>
                <a:cubicBezTo>
                  <a:pt x="1266" y="1241"/>
                  <a:pt x="1205" y="1198"/>
                  <a:pt x="1086" y="1198"/>
                </a:cubicBezTo>
                <a:lnTo>
                  <a:pt x="869" y="1198"/>
                </a:lnTo>
                <a:lnTo>
                  <a:pt x="869" y="1229"/>
                </a:lnTo>
                <a:cubicBezTo>
                  <a:pt x="914" y="1229"/>
                  <a:pt x="924" y="1241"/>
                  <a:pt x="924" y="1284"/>
                </a:cubicBezTo>
                <a:lnTo>
                  <a:pt x="924" y="1629"/>
                </a:lnTo>
                <a:cubicBezTo>
                  <a:pt x="924" y="1672"/>
                  <a:pt x="914" y="1683"/>
                  <a:pt x="869" y="1684"/>
                </a:cubicBezTo>
                <a:lnTo>
                  <a:pt x="869" y="1715"/>
                </a:lnTo>
                <a:lnTo>
                  <a:pt x="1112" y="1715"/>
                </a:lnTo>
                <a:cubicBezTo>
                  <a:pt x="1221" y="1715"/>
                  <a:pt x="1290" y="1670"/>
                  <a:pt x="1290" y="1577"/>
                </a:cubicBezTo>
                <a:cubicBezTo>
                  <a:pt x="1290" y="1508"/>
                  <a:pt x="1250" y="1457"/>
                  <a:pt x="1164" y="1446"/>
                </a:cubicBezTo>
                <a:lnTo>
                  <a:pt x="1164" y="1443"/>
                </a:lnTo>
                <a:cubicBezTo>
                  <a:pt x="1232" y="1428"/>
                  <a:pt x="1266" y="1392"/>
                  <a:pt x="1266" y="1330"/>
                </a:cubicBezTo>
                <a:close/>
                <a:moveTo>
                  <a:pt x="1021" y="1471"/>
                </a:moveTo>
                <a:lnTo>
                  <a:pt x="1090" y="1471"/>
                </a:lnTo>
                <a:cubicBezTo>
                  <a:pt x="1166" y="1471"/>
                  <a:pt x="1190" y="1499"/>
                  <a:pt x="1190" y="1570"/>
                </a:cubicBezTo>
                <a:cubicBezTo>
                  <a:pt x="1190" y="1644"/>
                  <a:pt x="1166" y="1671"/>
                  <a:pt x="1096" y="1671"/>
                </a:cubicBezTo>
                <a:lnTo>
                  <a:pt x="1021" y="1671"/>
                </a:lnTo>
                <a:lnTo>
                  <a:pt x="1021" y="1471"/>
                </a:lnTo>
                <a:close/>
                <a:moveTo>
                  <a:pt x="1167" y="1336"/>
                </a:moveTo>
                <a:cubicBezTo>
                  <a:pt x="1167" y="1402"/>
                  <a:pt x="1146" y="1427"/>
                  <a:pt x="1080" y="1427"/>
                </a:cubicBezTo>
                <a:lnTo>
                  <a:pt x="1021" y="1427"/>
                </a:lnTo>
                <a:lnTo>
                  <a:pt x="1021" y="1243"/>
                </a:lnTo>
                <a:lnTo>
                  <a:pt x="1077" y="1243"/>
                </a:lnTo>
                <a:cubicBezTo>
                  <a:pt x="1143" y="1243"/>
                  <a:pt x="1167" y="1267"/>
                  <a:pt x="1167" y="1336"/>
                </a:cubicBezTo>
                <a:close/>
                <a:moveTo>
                  <a:pt x="682" y="1291"/>
                </a:moveTo>
                <a:cubicBezTo>
                  <a:pt x="721" y="1247"/>
                  <a:pt x="738" y="1232"/>
                  <a:pt x="771" y="1228"/>
                </a:cubicBezTo>
                <a:lnTo>
                  <a:pt x="771" y="1198"/>
                </a:lnTo>
                <a:lnTo>
                  <a:pt x="608" y="1198"/>
                </a:lnTo>
                <a:lnTo>
                  <a:pt x="608" y="1228"/>
                </a:lnTo>
                <a:cubicBezTo>
                  <a:pt x="632" y="1229"/>
                  <a:pt x="644" y="1236"/>
                  <a:pt x="644" y="1250"/>
                </a:cubicBezTo>
                <a:cubicBezTo>
                  <a:pt x="644" y="1256"/>
                  <a:pt x="641" y="1265"/>
                  <a:pt x="631" y="1277"/>
                </a:cubicBezTo>
                <a:lnTo>
                  <a:pt x="491" y="1451"/>
                </a:lnTo>
                <a:lnTo>
                  <a:pt x="653" y="1715"/>
                </a:lnTo>
                <a:lnTo>
                  <a:pt x="786" y="1715"/>
                </a:lnTo>
                <a:lnTo>
                  <a:pt x="786" y="1684"/>
                </a:lnTo>
                <a:cubicBezTo>
                  <a:pt x="751" y="1682"/>
                  <a:pt x="739" y="1675"/>
                  <a:pt x="721" y="1647"/>
                </a:cubicBezTo>
                <a:lnTo>
                  <a:pt x="576" y="1416"/>
                </a:lnTo>
                <a:lnTo>
                  <a:pt x="682" y="1291"/>
                </a:lnTo>
                <a:close/>
              </a:path>
            </a:pathLst>
          </a:custGeom>
          <a:solidFill>
            <a:srgbClr val="C3005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 name="Untertitel 2">
            <a:extLst>
              <a:ext uri="{FF2B5EF4-FFF2-40B4-BE49-F238E27FC236}">
                <a16:creationId xmlns:a16="http://schemas.microsoft.com/office/drawing/2014/main" id="{96BEDA9E-32E3-4B06-9DCC-21CD39D26EDA}"/>
              </a:ext>
            </a:extLst>
          </p:cNvPr>
          <p:cNvSpPr>
            <a:spLocks noGrp="1"/>
          </p:cNvSpPr>
          <p:nvPr>
            <p:ph type="subTitle" idx="1" hasCustomPrompt="1"/>
          </p:nvPr>
        </p:nvSpPr>
        <p:spPr>
          <a:xfrm>
            <a:off x="731838" y="790575"/>
            <a:ext cx="10728325" cy="4967288"/>
          </a:xfrm>
        </p:spPr>
        <p:txBody>
          <a:bodyPr/>
          <a:lstStyle>
            <a:lvl1pPr marL="432000" indent="-432000" algn="l">
              <a:lnSpc>
                <a:spcPct val="90000"/>
              </a:lnSpc>
              <a:spcBef>
                <a:spcPts val="0"/>
              </a:spcBef>
              <a:buClrTx/>
              <a:buFont typeface="Calibri" panose="020F0502020204030204" pitchFamily="34" charset="0"/>
              <a:buChar char="↗"/>
              <a:defRPr sz="3000" b="1" cap="all" spc="100" baseline="0">
                <a:solidFill>
                  <a:schemeClr val="bg1"/>
                </a:solidFill>
                <a:latin typeface="+mj-lt"/>
              </a:defRPr>
            </a:lvl1pPr>
            <a:lvl2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2pPr>
            <a:lvl3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3pPr>
            <a:lvl4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4pPr>
            <a:lvl5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5pPr>
            <a:lvl6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6pPr>
            <a:lvl7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7pPr>
            <a:lvl8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8pPr>
            <a:lvl9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9pPr>
          </a:lstStyle>
          <a:p>
            <a:pPr lvl="0"/>
            <a:r>
              <a:rPr lang="de-DE" dirty="0"/>
              <a:t>Name Kapitel auf erster Ebene // für Unterkapitel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2" name="Datumsplatzhalter 21">
            <a:extLst>
              <a:ext uri="{FF2B5EF4-FFF2-40B4-BE49-F238E27FC236}">
                <a16:creationId xmlns:a16="http://schemas.microsoft.com/office/drawing/2014/main" id="{8C7BF8E4-5098-4DBC-903D-D37545C7AB4C}"/>
              </a:ext>
            </a:extLst>
          </p:cNvPr>
          <p:cNvSpPr>
            <a:spLocks noGrp="1"/>
          </p:cNvSpPr>
          <p:nvPr>
            <p:ph type="dt" sz="half" idx="10"/>
          </p:nvPr>
        </p:nvSpPr>
        <p:spPr/>
        <p:txBody>
          <a:bodyPr/>
          <a:lstStyle/>
          <a:p>
            <a:r>
              <a:rPr lang="de-DE" dirty="0"/>
              <a:t>Name der Veranstaltung &amp; Datum wie auf Titelfolie</a:t>
            </a:r>
          </a:p>
        </p:txBody>
      </p:sp>
      <p:sp>
        <p:nvSpPr>
          <p:cNvPr id="23" name="Fußzeilenplatzhalter 22">
            <a:extLst>
              <a:ext uri="{FF2B5EF4-FFF2-40B4-BE49-F238E27FC236}">
                <a16:creationId xmlns:a16="http://schemas.microsoft.com/office/drawing/2014/main" id="{78C825B1-2A37-400B-848F-5F14D7414A9E}"/>
              </a:ext>
            </a:extLst>
          </p:cNvPr>
          <p:cNvSpPr>
            <a:spLocks noGrp="1"/>
          </p:cNvSpPr>
          <p:nvPr>
            <p:ph type="ftr" sz="quarter" idx="11"/>
          </p:nvPr>
        </p:nvSpPr>
        <p:spPr/>
        <p:txBody>
          <a:bodyPr/>
          <a:lstStyle/>
          <a:p>
            <a:r>
              <a:rPr lang="de-DE" dirty="0"/>
              <a:t>Titel der Präsentation wie auf Titelfolie</a:t>
            </a:r>
          </a:p>
        </p:txBody>
      </p:sp>
      <p:sp>
        <p:nvSpPr>
          <p:cNvPr id="24" name="Foliennummernplatzhalter 23">
            <a:extLst>
              <a:ext uri="{FF2B5EF4-FFF2-40B4-BE49-F238E27FC236}">
                <a16:creationId xmlns:a16="http://schemas.microsoft.com/office/drawing/2014/main" id="{9A03B917-1D0D-4E3F-A95E-4725E2D4E0B3}"/>
              </a:ext>
            </a:extLst>
          </p:cNvPr>
          <p:cNvSpPr>
            <a:spLocks noGrp="1"/>
          </p:cNvSpPr>
          <p:nvPr>
            <p:ph type="sldNum" sz="quarter" idx="12"/>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69746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
    <p:spTree>
      <p:nvGrpSpPr>
        <p:cNvPr id="1" name=""/>
        <p:cNvGrpSpPr/>
        <p:nvPr/>
      </p:nvGrpSpPr>
      <p:grpSpPr>
        <a:xfrm>
          <a:off x="0" y="0"/>
          <a:ext cx="0" cy="0"/>
          <a:chOff x="0" y="0"/>
          <a:chExt cx="0" cy="0"/>
        </a:xfrm>
      </p:grpSpPr>
      <p:sp>
        <p:nvSpPr>
          <p:cNvPr id="6" name="KBV Signet">
            <a:extLst>
              <a:ext uri="{FF2B5EF4-FFF2-40B4-BE49-F238E27FC236}">
                <a16:creationId xmlns:a16="http://schemas.microsoft.com/office/drawing/2014/main" id="{3714DB7D-1452-4E59-AAD1-7AC437FDB646}"/>
              </a:ext>
            </a:extLst>
          </p:cNvPr>
          <p:cNvSpPr>
            <a:spLocks noChangeAspect="1" noEditPoints="1"/>
          </p:cNvSpPr>
          <p:nvPr userDrawn="1"/>
        </p:nvSpPr>
        <p:spPr bwMode="auto">
          <a:xfrm>
            <a:off x="216000" y="6267600"/>
            <a:ext cx="374400" cy="374400"/>
          </a:xfrm>
          <a:custGeom>
            <a:avLst/>
            <a:gdLst>
              <a:gd name="T0" fmla="*/ 2102 w 2102"/>
              <a:gd name="T1" fmla="*/ 2102 h 2102"/>
              <a:gd name="T2" fmla="*/ 0 w 2102"/>
              <a:gd name="T3" fmla="*/ 0 h 2102"/>
              <a:gd name="T4" fmla="*/ 384 w 2102"/>
              <a:gd name="T5" fmla="*/ 1629 h 2102"/>
              <a:gd name="T6" fmla="*/ 328 w 2102"/>
              <a:gd name="T7" fmla="*/ 1715 h 2102"/>
              <a:gd name="T8" fmla="*/ 534 w 2102"/>
              <a:gd name="T9" fmla="*/ 1684 h 2102"/>
              <a:gd name="T10" fmla="*/ 479 w 2102"/>
              <a:gd name="T11" fmla="*/ 1284 h 2102"/>
              <a:gd name="T12" fmla="*/ 534 w 2102"/>
              <a:gd name="T13" fmla="*/ 1198 h 2102"/>
              <a:gd name="T14" fmla="*/ 328 w 2102"/>
              <a:gd name="T15" fmla="*/ 1229 h 2102"/>
              <a:gd name="T16" fmla="*/ 384 w 2102"/>
              <a:gd name="T17" fmla="*/ 1629 h 2102"/>
              <a:gd name="T18" fmla="*/ 1741 w 2102"/>
              <a:gd name="T19" fmla="*/ 1284 h 2102"/>
              <a:gd name="T20" fmla="*/ 1800 w 2102"/>
              <a:gd name="T21" fmla="*/ 1198 h 2102"/>
              <a:gd name="T22" fmla="*/ 1637 w 2102"/>
              <a:gd name="T23" fmla="*/ 1228 h 2102"/>
              <a:gd name="T24" fmla="*/ 1682 w 2102"/>
              <a:gd name="T25" fmla="*/ 1277 h 2102"/>
              <a:gd name="T26" fmla="*/ 1581 w 2102"/>
              <a:gd name="T27" fmla="*/ 1631 h 2102"/>
              <a:gd name="T28" fmla="*/ 1548 w 2102"/>
              <a:gd name="T29" fmla="*/ 1512 h 2102"/>
              <a:gd name="T30" fmla="*/ 1474 w 2102"/>
              <a:gd name="T31" fmla="*/ 1258 h 2102"/>
              <a:gd name="T32" fmla="*/ 1521 w 2102"/>
              <a:gd name="T33" fmla="*/ 1198 h 2102"/>
              <a:gd name="T34" fmla="*/ 1320 w 2102"/>
              <a:gd name="T35" fmla="*/ 1228 h 2102"/>
              <a:gd name="T36" fmla="*/ 1518 w 2102"/>
              <a:gd name="T37" fmla="*/ 1715 h 2102"/>
              <a:gd name="T38" fmla="*/ 1266 w 2102"/>
              <a:gd name="T39" fmla="*/ 1330 h 2102"/>
              <a:gd name="T40" fmla="*/ 869 w 2102"/>
              <a:gd name="T41" fmla="*/ 1198 h 2102"/>
              <a:gd name="T42" fmla="*/ 924 w 2102"/>
              <a:gd name="T43" fmla="*/ 1284 h 2102"/>
              <a:gd name="T44" fmla="*/ 869 w 2102"/>
              <a:gd name="T45" fmla="*/ 1684 h 2102"/>
              <a:gd name="T46" fmla="*/ 1112 w 2102"/>
              <a:gd name="T47" fmla="*/ 1715 h 2102"/>
              <a:gd name="T48" fmla="*/ 1164 w 2102"/>
              <a:gd name="T49" fmla="*/ 1446 h 2102"/>
              <a:gd name="T50" fmla="*/ 1266 w 2102"/>
              <a:gd name="T51" fmla="*/ 1330 h 2102"/>
              <a:gd name="T52" fmla="*/ 1090 w 2102"/>
              <a:gd name="T53" fmla="*/ 1471 h 2102"/>
              <a:gd name="T54" fmla="*/ 1096 w 2102"/>
              <a:gd name="T55" fmla="*/ 1671 h 2102"/>
              <a:gd name="T56" fmla="*/ 1021 w 2102"/>
              <a:gd name="T57" fmla="*/ 1471 h 2102"/>
              <a:gd name="T58" fmla="*/ 1080 w 2102"/>
              <a:gd name="T59" fmla="*/ 1427 h 2102"/>
              <a:gd name="T60" fmla="*/ 1021 w 2102"/>
              <a:gd name="T61" fmla="*/ 1243 h 2102"/>
              <a:gd name="T62" fmla="*/ 1167 w 2102"/>
              <a:gd name="T63" fmla="*/ 1336 h 2102"/>
              <a:gd name="T64" fmla="*/ 771 w 2102"/>
              <a:gd name="T65" fmla="*/ 1228 h 2102"/>
              <a:gd name="T66" fmla="*/ 608 w 2102"/>
              <a:gd name="T67" fmla="*/ 1198 h 2102"/>
              <a:gd name="T68" fmla="*/ 644 w 2102"/>
              <a:gd name="T69" fmla="*/ 1250 h 2102"/>
              <a:gd name="T70" fmla="*/ 491 w 2102"/>
              <a:gd name="T71" fmla="*/ 1451 h 2102"/>
              <a:gd name="T72" fmla="*/ 786 w 2102"/>
              <a:gd name="T73" fmla="*/ 1715 h 2102"/>
              <a:gd name="T74" fmla="*/ 721 w 2102"/>
              <a:gd name="T75" fmla="*/ 1647 h 2102"/>
              <a:gd name="T76" fmla="*/ 682 w 2102"/>
              <a:gd name="T77" fmla="*/ 1291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2102">
                <a:moveTo>
                  <a:pt x="0" y="2102"/>
                </a:moveTo>
                <a:lnTo>
                  <a:pt x="2102" y="2102"/>
                </a:lnTo>
                <a:lnTo>
                  <a:pt x="2102" y="0"/>
                </a:lnTo>
                <a:lnTo>
                  <a:pt x="0" y="0"/>
                </a:lnTo>
                <a:lnTo>
                  <a:pt x="0" y="2102"/>
                </a:lnTo>
                <a:close/>
                <a:moveTo>
                  <a:pt x="384" y="1629"/>
                </a:moveTo>
                <a:cubicBezTo>
                  <a:pt x="384" y="1672"/>
                  <a:pt x="373" y="1683"/>
                  <a:pt x="328" y="1684"/>
                </a:cubicBezTo>
                <a:lnTo>
                  <a:pt x="328" y="1715"/>
                </a:lnTo>
                <a:lnTo>
                  <a:pt x="534" y="1715"/>
                </a:lnTo>
                <a:lnTo>
                  <a:pt x="534" y="1684"/>
                </a:lnTo>
                <a:cubicBezTo>
                  <a:pt x="490" y="1683"/>
                  <a:pt x="479" y="1672"/>
                  <a:pt x="479" y="1629"/>
                </a:cubicBezTo>
                <a:lnTo>
                  <a:pt x="479" y="1284"/>
                </a:lnTo>
                <a:cubicBezTo>
                  <a:pt x="479" y="1241"/>
                  <a:pt x="490" y="1229"/>
                  <a:pt x="534" y="1229"/>
                </a:cubicBezTo>
                <a:lnTo>
                  <a:pt x="534" y="1198"/>
                </a:lnTo>
                <a:lnTo>
                  <a:pt x="328" y="1198"/>
                </a:lnTo>
                <a:lnTo>
                  <a:pt x="328" y="1229"/>
                </a:lnTo>
                <a:cubicBezTo>
                  <a:pt x="373" y="1229"/>
                  <a:pt x="384" y="1241"/>
                  <a:pt x="384" y="1284"/>
                </a:cubicBezTo>
                <a:lnTo>
                  <a:pt x="384" y="1629"/>
                </a:lnTo>
                <a:close/>
                <a:moveTo>
                  <a:pt x="1601" y="1715"/>
                </a:moveTo>
                <a:lnTo>
                  <a:pt x="1741" y="1284"/>
                </a:lnTo>
                <a:cubicBezTo>
                  <a:pt x="1755" y="1240"/>
                  <a:pt x="1767" y="1232"/>
                  <a:pt x="1800" y="1228"/>
                </a:cubicBezTo>
                <a:lnTo>
                  <a:pt x="1800" y="1198"/>
                </a:lnTo>
                <a:lnTo>
                  <a:pt x="1637" y="1198"/>
                </a:lnTo>
                <a:lnTo>
                  <a:pt x="1637" y="1228"/>
                </a:lnTo>
                <a:cubicBezTo>
                  <a:pt x="1671" y="1229"/>
                  <a:pt x="1686" y="1236"/>
                  <a:pt x="1686" y="1256"/>
                </a:cubicBezTo>
                <a:cubicBezTo>
                  <a:pt x="1686" y="1263"/>
                  <a:pt x="1684" y="1269"/>
                  <a:pt x="1682" y="1277"/>
                </a:cubicBezTo>
                <a:lnTo>
                  <a:pt x="1612" y="1511"/>
                </a:lnTo>
                <a:cubicBezTo>
                  <a:pt x="1598" y="1555"/>
                  <a:pt x="1586" y="1608"/>
                  <a:pt x="1581" y="1631"/>
                </a:cubicBezTo>
                <a:lnTo>
                  <a:pt x="1577" y="1631"/>
                </a:lnTo>
                <a:cubicBezTo>
                  <a:pt x="1571" y="1603"/>
                  <a:pt x="1559" y="1549"/>
                  <a:pt x="1548" y="1512"/>
                </a:cubicBezTo>
                <a:lnTo>
                  <a:pt x="1477" y="1277"/>
                </a:lnTo>
                <a:cubicBezTo>
                  <a:pt x="1475" y="1270"/>
                  <a:pt x="1474" y="1263"/>
                  <a:pt x="1474" y="1258"/>
                </a:cubicBezTo>
                <a:cubicBezTo>
                  <a:pt x="1474" y="1238"/>
                  <a:pt x="1488" y="1229"/>
                  <a:pt x="1521" y="1228"/>
                </a:cubicBezTo>
                <a:lnTo>
                  <a:pt x="1521" y="1198"/>
                </a:lnTo>
                <a:lnTo>
                  <a:pt x="1320" y="1198"/>
                </a:lnTo>
                <a:lnTo>
                  <a:pt x="1320" y="1228"/>
                </a:lnTo>
                <a:cubicBezTo>
                  <a:pt x="1353" y="1232"/>
                  <a:pt x="1362" y="1244"/>
                  <a:pt x="1376" y="1284"/>
                </a:cubicBezTo>
                <a:lnTo>
                  <a:pt x="1518" y="1715"/>
                </a:lnTo>
                <a:lnTo>
                  <a:pt x="1601" y="1715"/>
                </a:lnTo>
                <a:close/>
                <a:moveTo>
                  <a:pt x="1266" y="1330"/>
                </a:moveTo>
                <a:cubicBezTo>
                  <a:pt x="1266" y="1241"/>
                  <a:pt x="1205" y="1198"/>
                  <a:pt x="1086" y="1198"/>
                </a:cubicBezTo>
                <a:lnTo>
                  <a:pt x="869" y="1198"/>
                </a:lnTo>
                <a:lnTo>
                  <a:pt x="869" y="1229"/>
                </a:lnTo>
                <a:cubicBezTo>
                  <a:pt x="914" y="1229"/>
                  <a:pt x="924" y="1241"/>
                  <a:pt x="924" y="1284"/>
                </a:cubicBezTo>
                <a:lnTo>
                  <a:pt x="924" y="1629"/>
                </a:lnTo>
                <a:cubicBezTo>
                  <a:pt x="924" y="1672"/>
                  <a:pt x="914" y="1683"/>
                  <a:pt x="869" y="1684"/>
                </a:cubicBezTo>
                <a:lnTo>
                  <a:pt x="869" y="1715"/>
                </a:lnTo>
                <a:lnTo>
                  <a:pt x="1112" y="1715"/>
                </a:lnTo>
                <a:cubicBezTo>
                  <a:pt x="1221" y="1715"/>
                  <a:pt x="1290" y="1670"/>
                  <a:pt x="1290" y="1577"/>
                </a:cubicBezTo>
                <a:cubicBezTo>
                  <a:pt x="1290" y="1508"/>
                  <a:pt x="1250" y="1457"/>
                  <a:pt x="1164" y="1446"/>
                </a:cubicBezTo>
                <a:lnTo>
                  <a:pt x="1164" y="1443"/>
                </a:lnTo>
                <a:cubicBezTo>
                  <a:pt x="1232" y="1428"/>
                  <a:pt x="1266" y="1392"/>
                  <a:pt x="1266" y="1330"/>
                </a:cubicBezTo>
                <a:close/>
                <a:moveTo>
                  <a:pt x="1021" y="1471"/>
                </a:moveTo>
                <a:lnTo>
                  <a:pt x="1090" y="1471"/>
                </a:lnTo>
                <a:cubicBezTo>
                  <a:pt x="1166" y="1471"/>
                  <a:pt x="1190" y="1499"/>
                  <a:pt x="1190" y="1570"/>
                </a:cubicBezTo>
                <a:cubicBezTo>
                  <a:pt x="1190" y="1644"/>
                  <a:pt x="1166" y="1671"/>
                  <a:pt x="1096" y="1671"/>
                </a:cubicBezTo>
                <a:lnTo>
                  <a:pt x="1021" y="1671"/>
                </a:lnTo>
                <a:lnTo>
                  <a:pt x="1021" y="1471"/>
                </a:lnTo>
                <a:close/>
                <a:moveTo>
                  <a:pt x="1167" y="1336"/>
                </a:moveTo>
                <a:cubicBezTo>
                  <a:pt x="1167" y="1402"/>
                  <a:pt x="1146" y="1427"/>
                  <a:pt x="1080" y="1427"/>
                </a:cubicBezTo>
                <a:lnTo>
                  <a:pt x="1021" y="1427"/>
                </a:lnTo>
                <a:lnTo>
                  <a:pt x="1021" y="1243"/>
                </a:lnTo>
                <a:lnTo>
                  <a:pt x="1077" y="1243"/>
                </a:lnTo>
                <a:cubicBezTo>
                  <a:pt x="1143" y="1243"/>
                  <a:pt x="1167" y="1267"/>
                  <a:pt x="1167" y="1336"/>
                </a:cubicBezTo>
                <a:close/>
                <a:moveTo>
                  <a:pt x="682" y="1291"/>
                </a:moveTo>
                <a:cubicBezTo>
                  <a:pt x="721" y="1247"/>
                  <a:pt x="738" y="1232"/>
                  <a:pt x="771" y="1228"/>
                </a:cubicBezTo>
                <a:lnTo>
                  <a:pt x="771" y="1198"/>
                </a:lnTo>
                <a:lnTo>
                  <a:pt x="608" y="1198"/>
                </a:lnTo>
                <a:lnTo>
                  <a:pt x="608" y="1228"/>
                </a:lnTo>
                <a:cubicBezTo>
                  <a:pt x="632" y="1229"/>
                  <a:pt x="644" y="1236"/>
                  <a:pt x="644" y="1250"/>
                </a:cubicBezTo>
                <a:cubicBezTo>
                  <a:pt x="644" y="1256"/>
                  <a:pt x="641" y="1265"/>
                  <a:pt x="631" y="1277"/>
                </a:cubicBezTo>
                <a:lnTo>
                  <a:pt x="491" y="1451"/>
                </a:lnTo>
                <a:lnTo>
                  <a:pt x="653" y="1715"/>
                </a:lnTo>
                <a:lnTo>
                  <a:pt x="786" y="1715"/>
                </a:lnTo>
                <a:lnTo>
                  <a:pt x="786" y="1684"/>
                </a:lnTo>
                <a:cubicBezTo>
                  <a:pt x="751" y="1682"/>
                  <a:pt x="739" y="1675"/>
                  <a:pt x="721" y="1647"/>
                </a:cubicBezTo>
                <a:lnTo>
                  <a:pt x="576" y="1416"/>
                </a:lnTo>
                <a:lnTo>
                  <a:pt x="682" y="1291"/>
                </a:lnTo>
                <a:close/>
              </a:path>
            </a:pathLst>
          </a:custGeom>
          <a:solidFill>
            <a:srgbClr val="C3005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8" name="Grafik 7">
            <a:extLst>
              <a:ext uri="{FF2B5EF4-FFF2-40B4-BE49-F238E27FC236}">
                <a16:creationId xmlns:a16="http://schemas.microsoft.com/office/drawing/2014/main" id="{1B2DF408-2898-42F2-914F-6E35F61C47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18272" y="216001"/>
            <a:ext cx="11756656" cy="5835599"/>
          </a:xfrm>
          <a:prstGeom prst="rect">
            <a:avLst/>
          </a:prstGeom>
        </p:spPr>
      </p:pic>
      <p:sp>
        <p:nvSpPr>
          <p:cNvPr id="11" name="Untertitel 2">
            <a:extLst>
              <a:ext uri="{FF2B5EF4-FFF2-40B4-BE49-F238E27FC236}">
                <a16:creationId xmlns:a16="http://schemas.microsoft.com/office/drawing/2014/main" id="{96BEDA9E-32E3-4B06-9DCC-21CD39D26EDA}"/>
              </a:ext>
            </a:extLst>
          </p:cNvPr>
          <p:cNvSpPr>
            <a:spLocks noGrp="1"/>
          </p:cNvSpPr>
          <p:nvPr>
            <p:ph type="subTitle" idx="1" hasCustomPrompt="1"/>
          </p:nvPr>
        </p:nvSpPr>
        <p:spPr>
          <a:xfrm>
            <a:off x="731838" y="790575"/>
            <a:ext cx="10728325" cy="4967288"/>
          </a:xfrm>
        </p:spPr>
        <p:txBody>
          <a:bodyPr/>
          <a:lstStyle>
            <a:lvl1pPr marL="432000" indent="-432000" algn="l">
              <a:lnSpc>
                <a:spcPct val="90000"/>
              </a:lnSpc>
              <a:spcBef>
                <a:spcPts val="0"/>
              </a:spcBef>
              <a:buClrTx/>
              <a:buFont typeface="Calibri" panose="020F0502020204030204" pitchFamily="34" charset="0"/>
              <a:buChar char="↗"/>
              <a:defRPr sz="3000" b="1" cap="all" spc="100" baseline="0">
                <a:solidFill>
                  <a:schemeClr val="bg1"/>
                </a:solidFill>
                <a:latin typeface="+mj-lt"/>
              </a:defRPr>
            </a:lvl1pPr>
            <a:lvl2pPr marL="702000" indent="-324000" algn="l">
              <a:lnSpc>
                <a:spcPct val="95000"/>
              </a:lnSpc>
              <a:spcBef>
                <a:spcPts val="0"/>
              </a:spcBef>
              <a:buClr>
                <a:schemeClr val="bg1"/>
              </a:buClr>
              <a:buFont typeface="Calibri" panose="020F0502020204030204" pitchFamily="34" charset="0"/>
              <a:buChar char="↗"/>
              <a:defRPr sz="2100" b="0" cap="all" spc="40" baseline="0">
                <a:solidFill>
                  <a:schemeClr val="bg1"/>
                </a:solidFill>
                <a:latin typeface="+mn-lt"/>
              </a:defRPr>
            </a:lvl2pPr>
            <a:lvl3pPr marL="432000" indent="-432000" algn="l">
              <a:lnSpc>
                <a:spcPct val="90000"/>
              </a:lnSpc>
              <a:spcBef>
                <a:spcPts val="0"/>
              </a:spcBef>
              <a:buClr>
                <a:schemeClr val="accent2"/>
              </a:buClr>
              <a:buFont typeface="Calibri" panose="020F0502020204030204" pitchFamily="34" charset="0"/>
              <a:buChar char="↗"/>
              <a:defRPr sz="3000" b="1" cap="all" spc="100" baseline="0">
                <a:solidFill>
                  <a:schemeClr val="accent1"/>
                </a:solidFill>
                <a:latin typeface="+mj-lt"/>
              </a:defRPr>
            </a:lvl3pPr>
            <a:lvl4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4pPr>
            <a:lvl5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5pPr>
            <a:lvl6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6pPr>
            <a:lvl7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7pPr>
            <a:lvl8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8pPr>
            <a:lvl9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9pPr>
          </a:lstStyle>
          <a:p>
            <a:pPr lvl="0"/>
            <a:r>
              <a:rPr lang="de-DE" dirty="0"/>
              <a:t>Name Kapitel inaktiv auf erster Ebene // für Unterkapitel inaktiv, Kapitel aktiv und Unterkapitel aktiv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5" name="Datumsplatzhalter 4">
            <a:extLst>
              <a:ext uri="{FF2B5EF4-FFF2-40B4-BE49-F238E27FC236}">
                <a16:creationId xmlns:a16="http://schemas.microsoft.com/office/drawing/2014/main" id="{A1D4ADCE-C715-4D76-A76B-E80C27A8D88D}"/>
              </a:ext>
            </a:extLst>
          </p:cNvPr>
          <p:cNvSpPr>
            <a:spLocks noGrp="1"/>
          </p:cNvSpPr>
          <p:nvPr>
            <p:ph type="dt" sz="half" idx="10"/>
          </p:nvPr>
        </p:nvSpPr>
        <p:spPr/>
        <p:txBody>
          <a:bodyPr/>
          <a:lstStyle/>
          <a:p>
            <a:r>
              <a:rPr lang="de-DE" dirty="0"/>
              <a:t>Name der Veranstaltung &amp; Datum wie auf Titelfolie</a:t>
            </a:r>
          </a:p>
        </p:txBody>
      </p:sp>
      <p:sp>
        <p:nvSpPr>
          <p:cNvPr id="7" name="Fußzeilenplatzhalter 6">
            <a:extLst>
              <a:ext uri="{FF2B5EF4-FFF2-40B4-BE49-F238E27FC236}">
                <a16:creationId xmlns:a16="http://schemas.microsoft.com/office/drawing/2014/main" id="{062FAD1F-5AE6-4DD6-9CD8-80A0F2AF276A}"/>
              </a:ext>
            </a:extLst>
          </p:cNvPr>
          <p:cNvSpPr>
            <a:spLocks noGrp="1"/>
          </p:cNvSpPr>
          <p:nvPr>
            <p:ph type="ftr" sz="quarter" idx="11"/>
          </p:nvPr>
        </p:nvSpPr>
        <p:spPr/>
        <p:txBody>
          <a:bodyPr/>
          <a:lstStyle/>
          <a:p>
            <a:r>
              <a:rPr lang="de-DE" dirty="0"/>
              <a:t>Titel der Präsentation wie auf Titelfolie</a:t>
            </a:r>
          </a:p>
        </p:txBody>
      </p:sp>
      <p:sp>
        <p:nvSpPr>
          <p:cNvPr id="21" name="Foliennummernplatzhalter 20">
            <a:extLst>
              <a:ext uri="{FF2B5EF4-FFF2-40B4-BE49-F238E27FC236}">
                <a16:creationId xmlns:a16="http://schemas.microsoft.com/office/drawing/2014/main" id="{237311BB-02BB-4627-8E92-03D96003278C}"/>
              </a:ext>
            </a:extLst>
          </p:cNvPr>
          <p:cNvSpPr>
            <a:spLocks noGrp="1"/>
          </p:cNvSpPr>
          <p:nvPr>
            <p:ph type="sldNum" sz="quarter" idx="12"/>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5817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3" name="Inhaltsplatzhalter 2">
            <a:extLst>
              <a:ext uri="{FF2B5EF4-FFF2-40B4-BE49-F238E27FC236}">
                <a16:creationId xmlns:a16="http://schemas.microsoft.com/office/drawing/2014/main" id="{CEFF890B-5CF6-45A1-BA20-270A711E1893}"/>
              </a:ext>
            </a:extLst>
          </p:cNvPr>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Aufzählung auf erster Ebene // für weitere Aufzählung, Überschrift und Text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Vertikaler Textplatzhalter 2">
            <a:extLst>
              <a:ext uri="{FF2B5EF4-FFF2-40B4-BE49-F238E27FC236}">
                <a16:creationId xmlns:a16="http://schemas.microsoft.com/office/drawing/2014/main" id="{83E5712C-F124-4BC3-A172-5F9A9531A228}"/>
              </a:ext>
            </a:extLst>
          </p:cNvPr>
          <p:cNvSpPr>
            <a:spLocks noGrp="1"/>
          </p:cNvSpPr>
          <p:nvPr>
            <p:ph type="body" orient="vert" idx="13" hasCustomPrompt="1"/>
          </p:nvPr>
        </p:nvSpPr>
        <p:spPr>
          <a:xfrm>
            <a:off x="10189052" y="0"/>
            <a:ext cx="1786942" cy="358305"/>
          </a:xfrm>
          <a:solidFill>
            <a:schemeClr val="tx2"/>
          </a:solidFill>
        </p:spPr>
        <p:txBody>
          <a:bodyPr vert="horz" wrap="none" lIns="356400" tIns="86400" rIns="374400" bIns="100800" anchor="t" anchorCtr="0">
            <a:spAutoFit/>
          </a:bodyPr>
          <a:lstStyle>
            <a:lvl1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1pPr>
            <a:lvl2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2pPr>
            <a:lvl3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3pPr>
            <a:lvl4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4pPr>
            <a:lvl5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5pPr>
            <a:lvl6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6pPr>
            <a:lvl7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7pPr>
            <a:lvl8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8pPr>
            <a:lvl9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9pPr>
          </a:lstStyle>
          <a:p>
            <a:pPr lvl="0"/>
            <a:r>
              <a:rPr lang="de-DE" dirty="0"/>
              <a:t>Kapitelname</a:t>
            </a:r>
          </a:p>
        </p:txBody>
      </p:sp>
      <p:sp>
        <p:nvSpPr>
          <p:cNvPr id="10" name="Datumsplatzhalter 9">
            <a:extLst>
              <a:ext uri="{FF2B5EF4-FFF2-40B4-BE49-F238E27FC236}">
                <a16:creationId xmlns:a16="http://schemas.microsoft.com/office/drawing/2014/main" id="{054C8914-16AC-4C1E-BD43-DC81B1CEA9BC}"/>
              </a:ext>
            </a:extLst>
          </p:cNvPr>
          <p:cNvSpPr>
            <a:spLocks noGrp="1"/>
          </p:cNvSpPr>
          <p:nvPr>
            <p:ph type="dt" sz="half" idx="14"/>
          </p:nvPr>
        </p:nvSpPr>
        <p:spPr/>
        <p:txBody>
          <a:bodyPr/>
          <a:lstStyle/>
          <a:p>
            <a:r>
              <a:rPr lang="de-DE" dirty="0"/>
              <a:t>Name der Veranstaltung &amp; Datum wie auf Titelfolie</a:t>
            </a:r>
          </a:p>
        </p:txBody>
      </p:sp>
      <p:sp>
        <p:nvSpPr>
          <p:cNvPr id="11" name="Fußzeilenplatzhalter 10">
            <a:extLst>
              <a:ext uri="{FF2B5EF4-FFF2-40B4-BE49-F238E27FC236}">
                <a16:creationId xmlns:a16="http://schemas.microsoft.com/office/drawing/2014/main" id="{857E689C-1DFF-416C-8D5C-767F99A5A2FD}"/>
              </a:ext>
            </a:extLst>
          </p:cNvPr>
          <p:cNvSpPr>
            <a:spLocks noGrp="1"/>
          </p:cNvSpPr>
          <p:nvPr>
            <p:ph type="ftr" sz="quarter" idx="15"/>
          </p:nvPr>
        </p:nvSpPr>
        <p:spPr/>
        <p:txBody>
          <a:bodyPr/>
          <a:lstStyle/>
          <a:p>
            <a:r>
              <a:rPr lang="de-DE" dirty="0"/>
              <a:t>Titel der Präsentation wie auf Titelfolie</a:t>
            </a:r>
          </a:p>
        </p:txBody>
      </p:sp>
      <p:sp>
        <p:nvSpPr>
          <p:cNvPr id="13" name="Foliennummernplatzhalter 12">
            <a:extLst>
              <a:ext uri="{FF2B5EF4-FFF2-40B4-BE49-F238E27FC236}">
                <a16:creationId xmlns:a16="http://schemas.microsoft.com/office/drawing/2014/main" id="{116594BB-3CCA-4C81-BEB1-6168952F4887}"/>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44952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12" name="Vertikaler Textplatzhalter 2">
            <a:extLst>
              <a:ext uri="{FF2B5EF4-FFF2-40B4-BE49-F238E27FC236}">
                <a16:creationId xmlns:a16="http://schemas.microsoft.com/office/drawing/2014/main" id="{83E5712C-F124-4BC3-A172-5F9A9531A228}"/>
              </a:ext>
            </a:extLst>
          </p:cNvPr>
          <p:cNvSpPr>
            <a:spLocks noGrp="1"/>
          </p:cNvSpPr>
          <p:nvPr>
            <p:ph type="body" orient="vert" idx="13" hasCustomPrompt="1"/>
          </p:nvPr>
        </p:nvSpPr>
        <p:spPr>
          <a:xfrm>
            <a:off x="10189052" y="0"/>
            <a:ext cx="1786942" cy="358305"/>
          </a:xfrm>
          <a:solidFill>
            <a:schemeClr val="tx2"/>
          </a:solidFill>
        </p:spPr>
        <p:txBody>
          <a:bodyPr vert="horz" wrap="none" lIns="356400" tIns="86400" rIns="374400" bIns="100800" anchor="t" anchorCtr="0">
            <a:spAutoFit/>
          </a:bodyPr>
          <a:lstStyle>
            <a:lvl1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1pPr>
            <a:lvl2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2pPr>
            <a:lvl3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3pPr>
            <a:lvl4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4pPr>
            <a:lvl5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5pPr>
            <a:lvl6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6pPr>
            <a:lvl7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7pPr>
            <a:lvl8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8pPr>
            <a:lvl9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9pPr>
          </a:lstStyle>
          <a:p>
            <a:pPr lvl="0"/>
            <a:r>
              <a:rPr lang="de-DE" dirty="0"/>
              <a:t>Kapitelname</a:t>
            </a:r>
          </a:p>
        </p:txBody>
      </p:sp>
      <p:sp>
        <p:nvSpPr>
          <p:cNvPr id="9" name="Datumsplatzhalter 8">
            <a:extLst>
              <a:ext uri="{FF2B5EF4-FFF2-40B4-BE49-F238E27FC236}">
                <a16:creationId xmlns:a16="http://schemas.microsoft.com/office/drawing/2014/main" id="{3C7EC6FB-9193-4289-AEC2-991FE0873620}"/>
              </a:ext>
            </a:extLst>
          </p:cNvPr>
          <p:cNvSpPr>
            <a:spLocks noGrp="1"/>
          </p:cNvSpPr>
          <p:nvPr>
            <p:ph type="dt" sz="half" idx="14"/>
          </p:nvPr>
        </p:nvSpPr>
        <p:spPr/>
        <p:txBody>
          <a:bodyPr/>
          <a:lstStyle/>
          <a:p>
            <a:r>
              <a:rPr lang="de-DE" dirty="0"/>
              <a:t>Name der Veranstaltung &amp; Datum wie auf Titelfolie</a:t>
            </a:r>
          </a:p>
        </p:txBody>
      </p:sp>
      <p:sp>
        <p:nvSpPr>
          <p:cNvPr id="10" name="Fußzeilenplatzhalter 9">
            <a:extLst>
              <a:ext uri="{FF2B5EF4-FFF2-40B4-BE49-F238E27FC236}">
                <a16:creationId xmlns:a16="http://schemas.microsoft.com/office/drawing/2014/main" id="{EF56C492-B776-4130-B439-A3FF23A57855}"/>
              </a:ext>
            </a:extLst>
          </p:cNvPr>
          <p:cNvSpPr>
            <a:spLocks noGrp="1"/>
          </p:cNvSpPr>
          <p:nvPr>
            <p:ph type="ftr" sz="quarter" idx="15"/>
          </p:nvPr>
        </p:nvSpPr>
        <p:spPr/>
        <p:txBody>
          <a:bodyPr/>
          <a:lstStyle/>
          <a:p>
            <a:r>
              <a:rPr lang="de-DE" dirty="0"/>
              <a:t>Titel der Präsentation wie auf Titelfolie</a:t>
            </a:r>
          </a:p>
        </p:txBody>
      </p:sp>
      <p:sp>
        <p:nvSpPr>
          <p:cNvPr id="11" name="Foliennummernplatzhalter 10">
            <a:extLst>
              <a:ext uri="{FF2B5EF4-FFF2-40B4-BE49-F238E27FC236}">
                <a16:creationId xmlns:a16="http://schemas.microsoft.com/office/drawing/2014/main" id="{12F3E8D6-605E-41B4-9B0F-5BC22E80EE50}"/>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751106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Inhalt ohne 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3" name="Inhaltsplatzhalter 2">
            <a:extLst>
              <a:ext uri="{FF2B5EF4-FFF2-40B4-BE49-F238E27FC236}">
                <a16:creationId xmlns:a16="http://schemas.microsoft.com/office/drawing/2014/main" id="{CEFF890B-5CF6-45A1-BA20-270A711E1893}"/>
              </a:ext>
            </a:extLst>
          </p:cNvPr>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Aufzählung auf erster Ebene // für weitere Aufzählung, Überschrift und Text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0" name="Datumsplatzhalter 9">
            <a:extLst>
              <a:ext uri="{FF2B5EF4-FFF2-40B4-BE49-F238E27FC236}">
                <a16:creationId xmlns:a16="http://schemas.microsoft.com/office/drawing/2014/main" id="{054C8914-16AC-4C1E-BD43-DC81B1CEA9BC}"/>
              </a:ext>
            </a:extLst>
          </p:cNvPr>
          <p:cNvSpPr>
            <a:spLocks noGrp="1"/>
          </p:cNvSpPr>
          <p:nvPr>
            <p:ph type="dt" sz="half" idx="14"/>
          </p:nvPr>
        </p:nvSpPr>
        <p:spPr/>
        <p:txBody>
          <a:bodyPr/>
          <a:lstStyle/>
          <a:p>
            <a:r>
              <a:rPr lang="de-DE" dirty="0"/>
              <a:t>Name der Veranstaltung &amp; Datum wie auf Titelfolie</a:t>
            </a:r>
          </a:p>
        </p:txBody>
      </p:sp>
      <p:sp>
        <p:nvSpPr>
          <p:cNvPr id="11" name="Fußzeilenplatzhalter 10">
            <a:extLst>
              <a:ext uri="{FF2B5EF4-FFF2-40B4-BE49-F238E27FC236}">
                <a16:creationId xmlns:a16="http://schemas.microsoft.com/office/drawing/2014/main" id="{857E689C-1DFF-416C-8D5C-767F99A5A2FD}"/>
              </a:ext>
            </a:extLst>
          </p:cNvPr>
          <p:cNvSpPr>
            <a:spLocks noGrp="1"/>
          </p:cNvSpPr>
          <p:nvPr>
            <p:ph type="ftr" sz="quarter" idx="15"/>
          </p:nvPr>
        </p:nvSpPr>
        <p:spPr/>
        <p:txBody>
          <a:bodyPr/>
          <a:lstStyle/>
          <a:p>
            <a:r>
              <a:rPr lang="de-DE" dirty="0"/>
              <a:t>Titel der Präsentation wie auf Titelfolie</a:t>
            </a:r>
          </a:p>
        </p:txBody>
      </p:sp>
      <p:sp>
        <p:nvSpPr>
          <p:cNvPr id="13" name="Foliennummernplatzhalter 12">
            <a:extLst>
              <a:ext uri="{FF2B5EF4-FFF2-40B4-BE49-F238E27FC236}">
                <a16:creationId xmlns:a16="http://schemas.microsoft.com/office/drawing/2014/main" id="{116594BB-3CCA-4C81-BEB1-6168952F4887}"/>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897859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Headline ohne 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9" name="Datumsplatzhalter 8">
            <a:extLst>
              <a:ext uri="{FF2B5EF4-FFF2-40B4-BE49-F238E27FC236}">
                <a16:creationId xmlns:a16="http://schemas.microsoft.com/office/drawing/2014/main" id="{3C7EC6FB-9193-4289-AEC2-991FE0873620}"/>
              </a:ext>
            </a:extLst>
          </p:cNvPr>
          <p:cNvSpPr>
            <a:spLocks noGrp="1"/>
          </p:cNvSpPr>
          <p:nvPr>
            <p:ph type="dt" sz="half" idx="14"/>
          </p:nvPr>
        </p:nvSpPr>
        <p:spPr/>
        <p:txBody>
          <a:bodyPr/>
          <a:lstStyle/>
          <a:p>
            <a:r>
              <a:rPr lang="de-DE" dirty="0"/>
              <a:t>Name der Veranstaltung &amp; Datum wie auf Titelfolie</a:t>
            </a:r>
          </a:p>
        </p:txBody>
      </p:sp>
      <p:sp>
        <p:nvSpPr>
          <p:cNvPr id="10" name="Fußzeilenplatzhalter 9">
            <a:extLst>
              <a:ext uri="{FF2B5EF4-FFF2-40B4-BE49-F238E27FC236}">
                <a16:creationId xmlns:a16="http://schemas.microsoft.com/office/drawing/2014/main" id="{EF56C492-B776-4130-B439-A3FF23A57855}"/>
              </a:ext>
            </a:extLst>
          </p:cNvPr>
          <p:cNvSpPr>
            <a:spLocks noGrp="1"/>
          </p:cNvSpPr>
          <p:nvPr>
            <p:ph type="ftr" sz="quarter" idx="15"/>
          </p:nvPr>
        </p:nvSpPr>
        <p:spPr/>
        <p:txBody>
          <a:bodyPr/>
          <a:lstStyle/>
          <a:p>
            <a:r>
              <a:rPr lang="de-DE" dirty="0"/>
              <a:t>Titel der Präsentation wie auf Titelfolie</a:t>
            </a:r>
          </a:p>
        </p:txBody>
      </p:sp>
      <p:sp>
        <p:nvSpPr>
          <p:cNvPr id="11" name="Foliennummernplatzhalter 10">
            <a:extLst>
              <a:ext uri="{FF2B5EF4-FFF2-40B4-BE49-F238E27FC236}">
                <a16:creationId xmlns:a16="http://schemas.microsoft.com/office/drawing/2014/main" id="{12F3E8D6-605E-41B4-9B0F-5BC22E80EE50}"/>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196937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übersich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B2DF408-2898-42F2-914F-6E35F61C47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9" b="19"/>
          <a:stretch/>
        </p:blipFill>
        <p:spPr>
          <a:xfrm>
            <a:off x="216000" y="216001"/>
            <a:ext cx="11761200" cy="5835599"/>
          </a:xfrm>
          <a:prstGeom prst="rect">
            <a:avLst/>
          </a:prstGeom>
        </p:spPr>
      </p:pic>
      <p:sp>
        <p:nvSpPr>
          <p:cNvPr id="6" name="KBV Signet">
            <a:extLst>
              <a:ext uri="{FF2B5EF4-FFF2-40B4-BE49-F238E27FC236}">
                <a16:creationId xmlns:a16="http://schemas.microsoft.com/office/drawing/2014/main" id="{3714DB7D-1452-4E59-AAD1-7AC437FDB646}"/>
              </a:ext>
            </a:extLst>
          </p:cNvPr>
          <p:cNvSpPr>
            <a:spLocks noChangeAspect="1" noEditPoints="1"/>
          </p:cNvSpPr>
          <p:nvPr userDrawn="1"/>
        </p:nvSpPr>
        <p:spPr bwMode="auto">
          <a:xfrm>
            <a:off x="216000" y="6267600"/>
            <a:ext cx="374400" cy="374400"/>
          </a:xfrm>
          <a:custGeom>
            <a:avLst/>
            <a:gdLst>
              <a:gd name="T0" fmla="*/ 2102 w 2102"/>
              <a:gd name="T1" fmla="*/ 2102 h 2102"/>
              <a:gd name="T2" fmla="*/ 0 w 2102"/>
              <a:gd name="T3" fmla="*/ 0 h 2102"/>
              <a:gd name="T4" fmla="*/ 384 w 2102"/>
              <a:gd name="T5" fmla="*/ 1629 h 2102"/>
              <a:gd name="T6" fmla="*/ 328 w 2102"/>
              <a:gd name="T7" fmla="*/ 1715 h 2102"/>
              <a:gd name="T8" fmla="*/ 534 w 2102"/>
              <a:gd name="T9" fmla="*/ 1684 h 2102"/>
              <a:gd name="T10" fmla="*/ 479 w 2102"/>
              <a:gd name="T11" fmla="*/ 1284 h 2102"/>
              <a:gd name="T12" fmla="*/ 534 w 2102"/>
              <a:gd name="T13" fmla="*/ 1198 h 2102"/>
              <a:gd name="T14" fmla="*/ 328 w 2102"/>
              <a:gd name="T15" fmla="*/ 1229 h 2102"/>
              <a:gd name="T16" fmla="*/ 384 w 2102"/>
              <a:gd name="T17" fmla="*/ 1629 h 2102"/>
              <a:gd name="T18" fmla="*/ 1741 w 2102"/>
              <a:gd name="T19" fmla="*/ 1284 h 2102"/>
              <a:gd name="T20" fmla="*/ 1800 w 2102"/>
              <a:gd name="T21" fmla="*/ 1198 h 2102"/>
              <a:gd name="T22" fmla="*/ 1637 w 2102"/>
              <a:gd name="T23" fmla="*/ 1228 h 2102"/>
              <a:gd name="T24" fmla="*/ 1682 w 2102"/>
              <a:gd name="T25" fmla="*/ 1277 h 2102"/>
              <a:gd name="T26" fmla="*/ 1581 w 2102"/>
              <a:gd name="T27" fmla="*/ 1631 h 2102"/>
              <a:gd name="T28" fmla="*/ 1548 w 2102"/>
              <a:gd name="T29" fmla="*/ 1512 h 2102"/>
              <a:gd name="T30" fmla="*/ 1474 w 2102"/>
              <a:gd name="T31" fmla="*/ 1258 h 2102"/>
              <a:gd name="T32" fmla="*/ 1521 w 2102"/>
              <a:gd name="T33" fmla="*/ 1198 h 2102"/>
              <a:gd name="T34" fmla="*/ 1320 w 2102"/>
              <a:gd name="T35" fmla="*/ 1228 h 2102"/>
              <a:gd name="T36" fmla="*/ 1518 w 2102"/>
              <a:gd name="T37" fmla="*/ 1715 h 2102"/>
              <a:gd name="T38" fmla="*/ 1266 w 2102"/>
              <a:gd name="T39" fmla="*/ 1330 h 2102"/>
              <a:gd name="T40" fmla="*/ 869 w 2102"/>
              <a:gd name="T41" fmla="*/ 1198 h 2102"/>
              <a:gd name="T42" fmla="*/ 924 w 2102"/>
              <a:gd name="T43" fmla="*/ 1284 h 2102"/>
              <a:gd name="T44" fmla="*/ 869 w 2102"/>
              <a:gd name="T45" fmla="*/ 1684 h 2102"/>
              <a:gd name="T46" fmla="*/ 1112 w 2102"/>
              <a:gd name="T47" fmla="*/ 1715 h 2102"/>
              <a:gd name="T48" fmla="*/ 1164 w 2102"/>
              <a:gd name="T49" fmla="*/ 1446 h 2102"/>
              <a:gd name="T50" fmla="*/ 1266 w 2102"/>
              <a:gd name="T51" fmla="*/ 1330 h 2102"/>
              <a:gd name="T52" fmla="*/ 1090 w 2102"/>
              <a:gd name="T53" fmla="*/ 1471 h 2102"/>
              <a:gd name="T54" fmla="*/ 1096 w 2102"/>
              <a:gd name="T55" fmla="*/ 1671 h 2102"/>
              <a:gd name="T56" fmla="*/ 1021 w 2102"/>
              <a:gd name="T57" fmla="*/ 1471 h 2102"/>
              <a:gd name="T58" fmla="*/ 1080 w 2102"/>
              <a:gd name="T59" fmla="*/ 1427 h 2102"/>
              <a:gd name="T60" fmla="*/ 1021 w 2102"/>
              <a:gd name="T61" fmla="*/ 1243 h 2102"/>
              <a:gd name="T62" fmla="*/ 1167 w 2102"/>
              <a:gd name="T63" fmla="*/ 1336 h 2102"/>
              <a:gd name="T64" fmla="*/ 771 w 2102"/>
              <a:gd name="T65" fmla="*/ 1228 h 2102"/>
              <a:gd name="T66" fmla="*/ 608 w 2102"/>
              <a:gd name="T67" fmla="*/ 1198 h 2102"/>
              <a:gd name="T68" fmla="*/ 644 w 2102"/>
              <a:gd name="T69" fmla="*/ 1250 h 2102"/>
              <a:gd name="T70" fmla="*/ 491 w 2102"/>
              <a:gd name="T71" fmla="*/ 1451 h 2102"/>
              <a:gd name="T72" fmla="*/ 786 w 2102"/>
              <a:gd name="T73" fmla="*/ 1715 h 2102"/>
              <a:gd name="T74" fmla="*/ 721 w 2102"/>
              <a:gd name="T75" fmla="*/ 1647 h 2102"/>
              <a:gd name="T76" fmla="*/ 682 w 2102"/>
              <a:gd name="T77" fmla="*/ 1291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2102">
                <a:moveTo>
                  <a:pt x="0" y="2102"/>
                </a:moveTo>
                <a:lnTo>
                  <a:pt x="2102" y="2102"/>
                </a:lnTo>
                <a:lnTo>
                  <a:pt x="2102" y="0"/>
                </a:lnTo>
                <a:lnTo>
                  <a:pt x="0" y="0"/>
                </a:lnTo>
                <a:lnTo>
                  <a:pt x="0" y="2102"/>
                </a:lnTo>
                <a:close/>
                <a:moveTo>
                  <a:pt x="384" y="1629"/>
                </a:moveTo>
                <a:cubicBezTo>
                  <a:pt x="384" y="1672"/>
                  <a:pt x="373" y="1683"/>
                  <a:pt x="328" y="1684"/>
                </a:cubicBezTo>
                <a:lnTo>
                  <a:pt x="328" y="1715"/>
                </a:lnTo>
                <a:lnTo>
                  <a:pt x="534" y="1715"/>
                </a:lnTo>
                <a:lnTo>
                  <a:pt x="534" y="1684"/>
                </a:lnTo>
                <a:cubicBezTo>
                  <a:pt x="490" y="1683"/>
                  <a:pt x="479" y="1672"/>
                  <a:pt x="479" y="1629"/>
                </a:cubicBezTo>
                <a:lnTo>
                  <a:pt x="479" y="1284"/>
                </a:lnTo>
                <a:cubicBezTo>
                  <a:pt x="479" y="1241"/>
                  <a:pt x="490" y="1229"/>
                  <a:pt x="534" y="1229"/>
                </a:cubicBezTo>
                <a:lnTo>
                  <a:pt x="534" y="1198"/>
                </a:lnTo>
                <a:lnTo>
                  <a:pt x="328" y="1198"/>
                </a:lnTo>
                <a:lnTo>
                  <a:pt x="328" y="1229"/>
                </a:lnTo>
                <a:cubicBezTo>
                  <a:pt x="373" y="1229"/>
                  <a:pt x="384" y="1241"/>
                  <a:pt x="384" y="1284"/>
                </a:cubicBezTo>
                <a:lnTo>
                  <a:pt x="384" y="1629"/>
                </a:lnTo>
                <a:close/>
                <a:moveTo>
                  <a:pt x="1601" y="1715"/>
                </a:moveTo>
                <a:lnTo>
                  <a:pt x="1741" y="1284"/>
                </a:lnTo>
                <a:cubicBezTo>
                  <a:pt x="1755" y="1240"/>
                  <a:pt x="1767" y="1232"/>
                  <a:pt x="1800" y="1228"/>
                </a:cubicBezTo>
                <a:lnTo>
                  <a:pt x="1800" y="1198"/>
                </a:lnTo>
                <a:lnTo>
                  <a:pt x="1637" y="1198"/>
                </a:lnTo>
                <a:lnTo>
                  <a:pt x="1637" y="1228"/>
                </a:lnTo>
                <a:cubicBezTo>
                  <a:pt x="1671" y="1229"/>
                  <a:pt x="1686" y="1236"/>
                  <a:pt x="1686" y="1256"/>
                </a:cubicBezTo>
                <a:cubicBezTo>
                  <a:pt x="1686" y="1263"/>
                  <a:pt x="1684" y="1269"/>
                  <a:pt x="1682" y="1277"/>
                </a:cubicBezTo>
                <a:lnTo>
                  <a:pt x="1612" y="1511"/>
                </a:lnTo>
                <a:cubicBezTo>
                  <a:pt x="1598" y="1555"/>
                  <a:pt x="1586" y="1608"/>
                  <a:pt x="1581" y="1631"/>
                </a:cubicBezTo>
                <a:lnTo>
                  <a:pt x="1577" y="1631"/>
                </a:lnTo>
                <a:cubicBezTo>
                  <a:pt x="1571" y="1603"/>
                  <a:pt x="1559" y="1549"/>
                  <a:pt x="1548" y="1512"/>
                </a:cubicBezTo>
                <a:lnTo>
                  <a:pt x="1477" y="1277"/>
                </a:lnTo>
                <a:cubicBezTo>
                  <a:pt x="1475" y="1270"/>
                  <a:pt x="1474" y="1263"/>
                  <a:pt x="1474" y="1258"/>
                </a:cubicBezTo>
                <a:cubicBezTo>
                  <a:pt x="1474" y="1238"/>
                  <a:pt x="1488" y="1229"/>
                  <a:pt x="1521" y="1228"/>
                </a:cubicBezTo>
                <a:lnTo>
                  <a:pt x="1521" y="1198"/>
                </a:lnTo>
                <a:lnTo>
                  <a:pt x="1320" y="1198"/>
                </a:lnTo>
                <a:lnTo>
                  <a:pt x="1320" y="1228"/>
                </a:lnTo>
                <a:cubicBezTo>
                  <a:pt x="1353" y="1232"/>
                  <a:pt x="1362" y="1244"/>
                  <a:pt x="1376" y="1284"/>
                </a:cubicBezTo>
                <a:lnTo>
                  <a:pt x="1518" y="1715"/>
                </a:lnTo>
                <a:lnTo>
                  <a:pt x="1601" y="1715"/>
                </a:lnTo>
                <a:close/>
                <a:moveTo>
                  <a:pt x="1266" y="1330"/>
                </a:moveTo>
                <a:cubicBezTo>
                  <a:pt x="1266" y="1241"/>
                  <a:pt x="1205" y="1198"/>
                  <a:pt x="1086" y="1198"/>
                </a:cubicBezTo>
                <a:lnTo>
                  <a:pt x="869" y="1198"/>
                </a:lnTo>
                <a:lnTo>
                  <a:pt x="869" y="1229"/>
                </a:lnTo>
                <a:cubicBezTo>
                  <a:pt x="914" y="1229"/>
                  <a:pt x="924" y="1241"/>
                  <a:pt x="924" y="1284"/>
                </a:cubicBezTo>
                <a:lnTo>
                  <a:pt x="924" y="1629"/>
                </a:lnTo>
                <a:cubicBezTo>
                  <a:pt x="924" y="1672"/>
                  <a:pt x="914" y="1683"/>
                  <a:pt x="869" y="1684"/>
                </a:cubicBezTo>
                <a:lnTo>
                  <a:pt x="869" y="1715"/>
                </a:lnTo>
                <a:lnTo>
                  <a:pt x="1112" y="1715"/>
                </a:lnTo>
                <a:cubicBezTo>
                  <a:pt x="1221" y="1715"/>
                  <a:pt x="1290" y="1670"/>
                  <a:pt x="1290" y="1577"/>
                </a:cubicBezTo>
                <a:cubicBezTo>
                  <a:pt x="1290" y="1508"/>
                  <a:pt x="1250" y="1457"/>
                  <a:pt x="1164" y="1446"/>
                </a:cubicBezTo>
                <a:lnTo>
                  <a:pt x="1164" y="1443"/>
                </a:lnTo>
                <a:cubicBezTo>
                  <a:pt x="1232" y="1428"/>
                  <a:pt x="1266" y="1392"/>
                  <a:pt x="1266" y="1330"/>
                </a:cubicBezTo>
                <a:close/>
                <a:moveTo>
                  <a:pt x="1021" y="1471"/>
                </a:moveTo>
                <a:lnTo>
                  <a:pt x="1090" y="1471"/>
                </a:lnTo>
                <a:cubicBezTo>
                  <a:pt x="1166" y="1471"/>
                  <a:pt x="1190" y="1499"/>
                  <a:pt x="1190" y="1570"/>
                </a:cubicBezTo>
                <a:cubicBezTo>
                  <a:pt x="1190" y="1644"/>
                  <a:pt x="1166" y="1671"/>
                  <a:pt x="1096" y="1671"/>
                </a:cubicBezTo>
                <a:lnTo>
                  <a:pt x="1021" y="1671"/>
                </a:lnTo>
                <a:lnTo>
                  <a:pt x="1021" y="1471"/>
                </a:lnTo>
                <a:close/>
                <a:moveTo>
                  <a:pt x="1167" y="1336"/>
                </a:moveTo>
                <a:cubicBezTo>
                  <a:pt x="1167" y="1402"/>
                  <a:pt x="1146" y="1427"/>
                  <a:pt x="1080" y="1427"/>
                </a:cubicBezTo>
                <a:lnTo>
                  <a:pt x="1021" y="1427"/>
                </a:lnTo>
                <a:lnTo>
                  <a:pt x="1021" y="1243"/>
                </a:lnTo>
                <a:lnTo>
                  <a:pt x="1077" y="1243"/>
                </a:lnTo>
                <a:cubicBezTo>
                  <a:pt x="1143" y="1243"/>
                  <a:pt x="1167" y="1267"/>
                  <a:pt x="1167" y="1336"/>
                </a:cubicBezTo>
                <a:close/>
                <a:moveTo>
                  <a:pt x="682" y="1291"/>
                </a:moveTo>
                <a:cubicBezTo>
                  <a:pt x="721" y="1247"/>
                  <a:pt x="738" y="1232"/>
                  <a:pt x="771" y="1228"/>
                </a:cubicBezTo>
                <a:lnTo>
                  <a:pt x="771" y="1198"/>
                </a:lnTo>
                <a:lnTo>
                  <a:pt x="608" y="1198"/>
                </a:lnTo>
                <a:lnTo>
                  <a:pt x="608" y="1228"/>
                </a:lnTo>
                <a:cubicBezTo>
                  <a:pt x="632" y="1229"/>
                  <a:pt x="644" y="1236"/>
                  <a:pt x="644" y="1250"/>
                </a:cubicBezTo>
                <a:cubicBezTo>
                  <a:pt x="644" y="1256"/>
                  <a:pt x="641" y="1265"/>
                  <a:pt x="631" y="1277"/>
                </a:cubicBezTo>
                <a:lnTo>
                  <a:pt x="491" y="1451"/>
                </a:lnTo>
                <a:lnTo>
                  <a:pt x="653" y="1715"/>
                </a:lnTo>
                <a:lnTo>
                  <a:pt x="786" y="1715"/>
                </a:lnTo>
                <a:lnTo>
                  <a:pt x="786" y="1684"/>
                </a:lnTo>
                <a:cubicBezTo>
                  <a:pt x="751" y="1682"/>
                  <a:pt x="739" y="1675"/>
                  <a:pt x="721" y="1647"/>
                </a:cubicBezTo>
                <a:lnTo>
                  <a:pt x="576" y="1416"/>
                </a:lnTo>
                <a:lnTo>
                  <a:pt x="682" y="1291"/>
                </a:lnTo>
                <a:close/>
              </a:path>
            </a:pathLst>
          </a:custGeom>
          <a:solidFill>
            <a:srgbClr val="C3005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 name="Untertitel 2">
            <a:extLst>
              <a:ext uri="{FF2B5EF4-FFF2-40B4-BE49-F238E27FC236}">
                <a16:creationId xmlns:a16="http://schemas.microsoft.com/office/drawing/2014/main" id="{96BEDA9E-32E3-4B06-9DCC-21CD39D26EDA}"/>
              </a:ext>
            </a:extLst>
          </p:cNvPr>
          <p:cNvSpPr>
            <a:spLocks noGrp="1"/>
          </p:cNvSpPr>
          <p:nvPr>
            <p:ph type="subTitle" idx="1" hasCustomPrompt="1"/>
          </p:nvPr>
        </p:nvSpPr>
        <p:spPr>
          <a:xfrm>
            <a:off x="731838" y="790575"/>
            <a:ext cx="10728325" cy="4967288"/>
          </a:xfrm>
        </p:spPr>
        <p:txBody>
          <a:bodyPr/>
          <a:lstStyle>
            <a:lvl1pPr marL="432000" indent="-432000" algn="l">
              <a:lnSpc>
                <a:spcPct val="90000"/>
              </a:lnSpc>
              <a:spcBef>
                <a:spcPts val="0"/>
              </a:spcBef>
              <a:buClrTx/>
              <a:buFont typeface="Calibri" panose="020F0502020204030204" pitchFamily="34" charset="0"/>
              <a:buChar char="↗"/>
              <a:defRPr sz="3000" b="1" cap="all" spc="100" baseline="0">
                <a:solidFill>
                  <a:schemeClr val="bg1"/>
                </a:solidFill>
                <a:latin typeface="+mj-lt"/>
              </a:defRPr>
            </a:lvl1pPr>
            <a:lvl2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2pPr>
            <a:lvl3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3pPr>
            <a:lvl4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4pPr>
            <a:lvl5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5pPr>
            <a:lvl6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6pPr>
            <a:lvl7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7pPr>
            <a:lvl8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8pPr>
            <a:lvl9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9pPr>
          </a:lstStyle>
          <a:p>
            <a:pPr lvl="0"/>
            <a:r>
              <a:rPr lang="de-DE" dirty="0"/>
              <a:t>Name Kapitel auf erster Ebene // für Unterkapitel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2" name="Datumsplatzhalter 21">
            <a:extLst>
              <a:ext uri="{FF2B5EF4-FFF2-40B4-BE49-F238E27FC236}">
                <a16:creationId xmlns:a16="http://schemas.microsoft.com/office/drawing/2014/main" id="{8C7BF8E4-5098-4DBC-903D-D37545C7AB4C}"/>
              </a:ext>
            </a:extLst>
          </p:cNvPr>
          <p:cNvSpPr>
            <a:spLocks noGrp="1"/>
          </p:cNvSpPr>
          <p:nvPr>
            <p:ph type="dt" sz="half" idx="10"/>
          </p:nvPr>
        </p:nvSpPr>
        <p:spPr/>
        <p:txBody>
          <a:bodyPr/>
          <a:lstStyle/>
          <a:p>
            <a:r>
              <a:rPr lang="de-DE" dirty="0"/>
              <a:t>Handbuch Qualitätszirkel</a:t>
            </a:r>
          </a:p>
        </p:txBody>
      </p:sp>
      <p:sp>
        <p:nvSpPr>
          <p:cNvPr id="23" name="Fußzeilenplatzhalter 22">
            <a:extLst>
              <a:ext uri="{FF2B5EF4-FFF2-40B4-BE49-F238E27FC236}">
                <a16:creationId xmlns:a16="http://schemas.microsoft.com/office/drawing/2014/main" id="{78C825B1-2A37-400B-848F-5F14D7414A9E}"/>
              </a:ext>
            </a:extLst>
          </p:cNvPr>
          <p:cNvSpPr>
            <a:spLocks noGrp="1"/>
          </p:cNvSpPr>
          <p:nvPr>
            <p:ph type="ftr" sz="quarter" idx="11"/>
          </p:nvPr>
        </p:nvSpPr>
        <p:spPr/>
        <p:txBody>
          <a:bodyPr/>
          <a:lstStyle/>
          <a:p>
            <a:r>
              <a:rPr lang="de-DE" dirty="0"/>
              <a:t>Modul Demenzen - eine komplexe Herausforderung</a:t>
            </a:r>
          </a:p>
        </p:txBody>
      </p:sp>
      <p:sp>
        <p:nvSpPr>
          <p:cNvPr id="24" name="Foliennummernplatzhalter 23">
            <a:extLst>
              <a:ext uri="{FF2B5EF4-FFF2-40B4-BE49-F238E27FC236}">
                <a16:creationId xmlns:a16="http://schemas.microsoft.com/office/drawing/2014/main" id="{9A03B917-1D0D-4E3F-A95E-4725E2D4E0B3}"/>
              </a:ext>
            </a:extLst>
          </p:cNvPr>
          <p:cNvSpPr>
            <a:spLocks noGrp="1"/>
          </p:cNvSpPr>
          <p:nvPr>
            <p:ph type="sldNum" sz="quarter" idx="12"/>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99341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
    <p:spTree>
      <p:nvGrpSpPr>
        <p:cNvPr id="1" name=""/>
        <p:cNvGrpSpPr/>
        <p:nvPr/>
      </p:nvGrpSpPr>
      <p:grpSpPr>
        <a:xfrm>
          <a:off x="0" y="0"/>
          <a:ext cx="0" cy="0"/>
          <a:chOff x="0" y="0"/>
          <a:chExt cx="0" cy="0"/>
        </a:xfrm>
      </p:grpSpPr>
      <p:sp>
        <p:nvSpPr>
          <p:cNvPr id="6" name="KBV Signet">
            <a:extLst>
              <a:ext uri="{FF2B5EF4-FFF2-40B4-BE49-F238E27FC236}">
                <a16:creationId xmlns:a16="http://schemas.microsoft.com/office/drawing/2014/main" id="{3714DB7D-1452-4E59-AAD1-7AC437FDB646}"/>
              </a:ext>
            </a:extLst>
          </p:cNvPr>
          <p:cNvSpPr>
            <a:spLocks noChangeAspect="1" noEditPoints="1"/>
          </p:cNvSpPr>
          <p:nvPr userDrawn="1"/>
        </p:nvSpPr>
        <p:spPr bwMode="auto">
          <a:xfrm>
            <a:off x="216000" y="6267600"/>
            <a:ext cx="374400" cy="374400"/>
          </a:xfrm>
          <a:custGeom>
            <a:avLst/>
            <a:gdLst>
              <a:gd name="T0" fmla="*/ 2102 w 2102"/>
              <a:gd name="T1" fmla="*/ 2102 h 2102"/>
              <a:gd name="T2" fmla="*/ 0 w 2102"/>
              <a:gd name="T3" fmla="*/ 0 h 2102"/>
              <a:gd name="T4" fmla="*/ 384 w 2102"/>
              <a:gd name="T5" fmla="*/ 1629 h 2102"/>
              <a:gd name="T6" fmla="*/ 328 w 2102"/>
              <a:gd name="T7" fmla="*/ 1715 h 2102"/>
              <a:gd name="T8" fmla="*/ 534 w 2102"/>
              <a:gd name="T9" fmla="*/ 1684 h 2102"/>
              <a:gd name="T10" fmla="*/ 479 w 2102"/>
              <a:gd name="T11" fmla="*/ 1284 h 2102"/>
              <a:gd name="T12" fmla="*/ 534 w 2102"/>
              <a:gd name="T13" fmla="*/ 1198 h 2102"/>
              <a:gd name="T14" fmla="*/ 328 w 2102"/>
              <a:gd name="T15" fmla="*/ 1229 h 2102"/>
              <a:gd name="T16" fmla="*/ 384 w 2102"/>
              <a:gd name="T17" fmla="*/ 1629 h 2102"/>
              <a:gd name="T18" fmla="*/ 1741 w 2102"/>
              <a:gd name="T19" fmla="*/ 1284 h 2102"/>
              <a:gd name="T20" fmla="*/ 1800 w 2102"/>
              <a:gd name="T21" fmla="*/ 1198 h 2102"/>
              <a:gd name="T22" fmla="*/ 1637 w 2102"/>
              <a:gd name="T23" fmla="*/ 1228 h 2102"/>
              <a:gd name="T24" fmla="*/ 1682 w 2102"/>
              <a:gd name="T25" fmla="*/ 1277 h 2102"/>
              <a:gd name="T26" fmla="*/ 1581 w 2102"/>
              <a:gd name="T27" fmla="*/ 1631 h 2102"/>
              <a:gd name="T28" fmla="*/ 1548 w 2102"/>
              <a:gd name="T29" fmla="*/ 1512 h 2102"/>
              <a:gd name="T30" fmla="*/ 1474 w 2102"/>
              <a:gd name="T31" fmla="*/ 1258 h 2102"/>
              <a:gd name="T32" fmla="*/ 1521 w 2102"/>
              <a:gd name="T33" fmla="*/ 1198 h 2102"/>
              <a:gd name="T34" fmla="*/ 1320 w 2102"/>
              <a:gd name="T35" fmla="*/ 1228 h 2102"/>
              <a:gd name="T36" fmla="*/ 1518 w 2102"/>
              <a:gd name="T37" fmla="*/ 1715 h 2102"/>
              <a:gd name="T38" fmla="*/ 1266 w 2102"/>
              <a:gd name="T39" fmla="*/ 1330 h 2102"/>
              <a:gd name="T40" fmla="*/ 869 w 2102"/>
              <a:gd name="T41" fmla="*/ 1198 h 2102"/>
              <a:gd name="T42" fmla="*/ 924 w 2102"/>
              <a:gd name="T43" fmla="*/ 1284 h 2102"/>
              <a:gd name="T44" fmla="*/ 869 w 2102"/>
              <a:gd name="T45" fmla="*/ 1684 h 2102"/>
              <a:gd name="T46" fmla="*/ 1112 w 2102"/>
              <a:gd name="T47" fmla="*/ 1715 h 2102"/>
              <a:gd name="T48" fmla="*/ 1164 w 2102"/>
              <a:gd name="T49" fmla="*/ 1446 h 2102"/>
              <a:gd name="T50" fmla="*/ 1266 w 2102"/>
              <a:gd name="T51" fmla="*/ 1330 h 2102"/>
              <a:gd name="T52" fmla="*/ 1090 w 2102"/>
              <a:gd name="T53" fmla="*/ 1471 h 2102"/>
              <a:gd name="T54" fmla="*/ 1096 w 2102"/>
              <a:gd name="T55" fmla="*/ 1671 h 2102"/>
              <a:gd name="T56" fmla="*/ 1021 w 2102"/>
              <a:gd name="T57" fmla="*/ 1471 h 2102"/>
              <a:gd name="T58" fmla="*/ 1080 w 2102"/>
              <a:gd name="T59" fmla="*/ 1427 h 2102"/>
              <a:gd name="T60" fmla="*/ 1021 w 2102"/>
              <a:gd name="T61" fmla="*/ 1243 h 2102"/>
              <a:gd name="T62" fmla="*/ 1167 w 2102"/>
              <a:gd name="T63" fmla="*/ 1336 h 2102"/>
              <a:gd name="T64" fmla="*/ 771 w 2102"/>
              <a:gd name="T65" fmla="*/ 1228 h 2102"/>
              <a:gd name="T66" fmla="*/ 608 w 2102"/>
              <a:gd name="T67" fmla="*/ 1198 h 2102"/>
              <a:gd name="T68" fmla="*/ 644 w 2102"/>
              <a:gd name="T69" fmla="*/ 1250 h 2102"/>
              <a:gd name="T70" fmla="*/ 491 w 2102"/>
              <a:gd name="T71" fmla="*/ 1451 h 2102"/>
              <a:gd name="T72" fmla="*/ 786 w 2102"/>
              <a:gd name="T73" fmla="*/ 1715 h 2102"/>
              <a:gd name="T74" fmla="*/ 721 w 2102"/>
              <a:gd name="T75" fmla="*/ 1647 h 2102"/>
              <a:gd name="T76" fmla="*/ 682 w 2102"/>
              <a:gd name="T77" fmla="*/ 1291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2102">
                <a:moveTo>
                  <a:pt x="0" y="2102"/>
                </a:moveTo>
                <a:lnTo>
                  <a:pt x="2102" y="2102"/>
                </a:lnTo>
                <a:lnTo>
                  <a:pt x="2102" y="0"/>
                </a:lnTo>
                <a:lnTo>
                  <a:pt x="0" y="0"/>
                </a:lnTo>
                <a:lnTo>
                  <a:pt x="0" y="2102"/>
                </a:lnTo>
                <a:close/>
                <a:moveTo>
                  <a:pt x="384" y="1629"/>
                </a:moveTo>
                <a:cubicBezTo>
                  <a:pt x="384" y="1672"/>
                  <a:pt x="373" y="1683"/>
                  <a:pt x="328" y="1684"/>
                </a:cubicBezTo>
                <a:lnTo>
                  <a:pt x="328" y="1715"/>
                </a:lnTo>
                <a:lnTo>
                  <a:pt x="534" y="1715"/>
                </a:lnTo>
                <a:lnTo>
                  <a:pt x="534" y="1684"/>
                </a:lnTo>
                <a:cubicBezTo>
                  <a:pt x="490" y="1683"/>
                  <a:pt x="479" y="1672"/>
                  <a:pt x="479" y="1629"/>
                </a:cubicBezTo>
                <a:lnTo>
                  <a:pt x="479" y="1284"/>
                </a:lnTo>
                <a:cubicBezTo>
                  <a:pt x="479" y="1241"/>
                  <a:pt x="490" y="1229"/>
                  <a:pt x="534" y="1229"/>
                </a:cubicBezTo>
                <a:lnTo>
                  <a:pt x="534" y="1198"/>
                </a:lnTo>
                <a:lnTo>
                  <a:pt x="328" y="1198"/>
                </a:lnTo>
                <a:lnTo>
                  <a:pt x="328" y="1229"/>
                </a:lnTo>
                <a:cubicBezTo>
                  <a:pt x="373" y="1229"/>
                  <a:pt x="384" y="1241"/>
                  <a:pt x="384" y="1284"/>
                </a:cubicBezTo>
                <a:lnTo>
                  <a:pt x="384" y="1629"/>
                </a:lnTo>
                <a:close/>
                <a:moveTo>
                  <a:pt x="1601" y="1715"/>
                </a:moveTo>
                <a:lnTo>
                  <a:pt x="1741" y="1284"/>
                </a:lnTo>
                <a:cubicBezTo>
                  <a:pt x="1755" y="1240"/>
                  <a:pt x="1767" y="1232"/>
                  <a:pt x="1800" y="1228"/>
                </a:cubicBezTo>
                <a:lnTo>
                  <a:pt x="1800" y="1198"/>
                </a:lnTo>
                <a:lnTo>
                  <a:pt x="1637" y="1198"/>
                </a:lnTo>
                <a:lnTo>
                  <a:pt x="1637" y="1228"/>
                </a:lnTo>
                <a:cubicBezTo>
                  <a:pt x="1671" y="1229"/>
                  <a:pt x="1686" y="1236"/>
                  <a:pt x="1686" y="1256"/>
                </a:cubicBezTo>
                <a:cubicBezTo>
                  <a:pt x="1686" y="1263"/>
                  <a:pt x="1684" y="1269"/>
                  <a:pt x="1682" y="1277"/>
                </a:cubicBezTo>
                <a:lnTo>
                  <a:pt x="1612" y="1511"/>
                </a:lnTo>
                <a:cubicBezTo>
                  <a:pt x="1598" y="1555"/>
                  <a:pt x="1586" y="1608"/>
                  <a:pt x="1581" y="1631"/>
                </a:cubicBezTo>
                <a:lnTo>
                  <a:pt x="1577" y="1631"/>
                </a:lnTo>
                <a:cubicBezTo>
                  <a:pt x="1571" y="1603"/>
                  <a:pt x="1559" y="1549"/>
                  <a:pt x="1548" y="1512"/>
                </a:cubicBezTo>
                <a:lnTo>
                  <a:pt x="1477" y="1277"/>
                </a:lnTo>
                <a:cubicBezTo>
                  <a:pt x="1475" y="1270"/>
                  <a:pt x="1474" y="1263"/>
                  <a:pt x="1474" y="1258"/>
                </a:cubicBezTo>
                <a:cubicBezTo>
                  <a:pt x="1474" y="1238"/>
                  <a:pt x="1488" y="1229"/>
                  <a:pt x="1521" y="1228"/>
                </a:cubicBezTo>
                <a:lnTo>
                  <a:pt x="1521" y="1198"/>
                </a:lnTo>
                <a:lnTo>
                  <a:pt x="1320" y="1198"/>
                </a:lnTo>
                <a:lnTo>
                  <a:pt x="1320" y="1228"/>
                </a:lnTo>
                <a:cubicBezTo>
                  <a:pt x="1353" y="1232"/>
                  <a:pt x="1362" y="1244"/>
                  <a:pt x="1376" y="1284"/>
                </a:cubicBezTo>
                <a:lnTo>
                  <a:pt x="1518" y="1715"/>
                </a:lnTo>
                <a:lnTo>
                  <a:pt x="1601" y="1715"/>
                </a:lnTo>
                <a:close/>
                <a:moveTo>
                  <a:pt x="1266" y="1330"/>
                </a:moveTo>
                <a:cubicBezTo>
                  <a:pt x="1266" y="1241"/>
                  <a:pt x="1205" y="1198"/>
                  <a:pt x="1086" y="1198"/>
                </a:cubicBezTo>
                <a:lnTo>
                  <a:pt x="869" y="1198"/>
                </a:lnTo>
                <a:lnTo>
                  <a:pt x="869" y="1229"/>
                </a:lnTo>
                <a:cubicBezTo>
                  <a:pt x="914" y="1229"/>
                  <a:pt x="924" y="1241"/>
                  <a:pt x="924" y="1284"/>
                </a:cubicBezTo>
                <a:lnTo>
                  <a:pt x="924" y="1629"/>
                </a:lnTo>
                <a:cubicBezTo>
                  <a:pt x="924" y="1672"/>
                  <a:pt x="914" y="1683"/>
                  <a:pt x="869" y="1684"/>
                </a:cubicBezTo>
                <a:lnTo>
                  <a:pt x="869" y="1715"/>
                </a:lnTo>
                <a:lnTo>
                  <a:pt x="1112" y="1715"/>
                </a:lnTo>
                <a:cubicBezTo>
                  <a:pt x="1221" y="1715"/>
                  <a:pt x="1290" y="1670"/>
                  <a:pt x="1290" y="1577"/>
                </a:cubicBezTo>
                <a:cubicBezTo>
                  <a:pt x="1290" y="1508"/>
                  <a:pt x="1250" y="1457"/>
                  <a:pt x="1164" y="1446"/>
                </a:cubicBezTo>
                <a:lnTo>
                  <a:pt x="1164" y="1443"/>
                </a:lnTo>
                <a:cubicBezTo>
                  <a:pt x="1232" y="1428"/>
                  <a:pt x="1266" y="1392"/>
                  <a:pt x="1266" y="1330"/>
                </a:cubicBezTo>
                <a:close/>
                <a:moveTo>
                  <a:pt x="1021" y="1471"/>
                </a:moveTo>
                <a:lnTo>
                  <a:pt x="1090" y="1471"/>
                </a:lnTo>
                <a:cubicBezTo>
                  <a:pt x="1166" y="1471"/>
                  <a:pt x="1190" y="1499"/>
                  <a:pt x="1190" y="1570"/>
                </a:cubicBezTo>
                <a:cubicBezTo>
                  <a:pt x="1190" y="1644"/>
                  <a:pt x="1166" y="1671"/>
                  <a:pt x="1096" y="1671"/>
                </a:cubicBezTo>
                <a:lnTo>
                  <a:pt x="1021" y="1671"/>
                </a:lnTo>
                <a:lnTo>
                  <a:pt x="1021" y="1471"/>
                </a:lnTo>
                <a:close/>
                <a:moveTo>
                  <a:pt x="1167" y="1336"/>
                </a:moveTo>
                <a:cubicBezTo>
                  <a:pt x="1167" y="1402"/>
                  <a:pt x="1146" y="1427"/>
                  <a:pt x="1080" y="1427"/>
                </a:cubicBezTo>
                <a:lnTo>
                  <a:pt x="1021" y="1427"/>
                </a:lnTo>
                <a:lnTo>
                  <a:pt x="1021" y="1243"/>
                </a:lnTo>
                <a:lnTo>
                  <a:pt x="1077" y="1243"/>
                </a:lnTo>
                <a:cubicBezTo>
                  <a:pt x="1143" y="1243"/>
                  <a:pt x="1167" y="1267"/>
                  <a:pt x="1167" y="1336"/>
                </a:cubicBezTo>
                <a:close/>
                <a:moveTo>
                  <a:pt x="682" y="1291"/>
                </a:moveTo>
                <a:cubicBezTo>
                  <a:pt x="721" y="1247"/>
                  <a:pt x="738" y="1232"/>
                  <a:pt x="771" y="1228"/>
                </a:cubicBezTo>
                <a:lnTo>
                  <a:pt x="771" y="1198"/>
                </a:lnTo>
                <a:lnTo>
                  <a:pt x="608" y="1198"/>
                </a:lnTo>
                <a:lnTo>
                  <a:pt x="608" y="1228"/>
                </a:lnTo>
                <a:cubicBezTo>
                  <a:pt x="632" y="1229"/>
                  <a:pt x="644" y="1236"/>
                  <a:pt x="644" y="1250"/>
                </a:cubicBezTo>
                <a:cubicBezTo>
                  <a:pt x="644" y="1256"/>
                  <a:pt x="641" y="1265"/>
                  <a:pt x="631" y="1277"/>
                </a:cubicBezTo>
                <a:lnTo>
                  <a:pt x="491" y="1451"/>
                </a:lnTo>
                <a:lnTo>
                  <a:pt x="653" y="1715"/>
                </a:lnTo>
                <a:lnTo>
                  <a:pt x="786" y="1715"/>
                </a:lnTo>
                <a:lnTo>
                  <a:pt x="786" y="1684"/>
                </a:lnTo>
                <a:cubicBezTo>
                  <a:pt x="751" y="1682"/>
                  <a:pt x="739" y="1675"/>
                  <a:pt x="721" y="1647"/>
                </a:cubicBezTo>
                <a:lnTo>
                  <a:pt x="576" y="1416"/>
                </a:lnTo>
                <a:lnTo>
                  <a:pt x="682" y="1291"/>
                </a:lnTo>
                <a:close/>
              </a:path>
            </a:pathLst>
          </a:custGeom>
          <a:solidFill>
            <a:srgbClr val="C3005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8" name="Grafik 7">
            <a:extLst>
              <a:ext uri="{FF2B5EF4-FFF2-40B4-BE49-F238E27FC236}">
                <a16:creationId xmlns:a16="http://schemas.microsoft.com/office/drawing/2014/main" id="{1B2DF408-2898-42F2-914F-6E35F61C47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18272" y="216001"/>
            <a:ext cx="11756656" cy="5835599"/>
          </a:xfrm>
          <a:prstGeom prst="rect">
            <a:avLst/>
          </a:prstGeom>
        </p:spPr>
      </p:pic>
      <p:sp>
        <p:nvSpPr>
          <p:cNvPr id="11" name="Untertitel 2">
            <a:extLst>
              <a:ext uri="{FF2B5EF4-FFF2-40B4-BE49-F238E27FC236}">
                <a16:creationId xmlns:a16="http://schemas.microsoft.com/office/drawing/2014/main" id="{96BEDA9E-32E3-4B06-9DCC-21CD39D26EDA}"/>
              </a:ext>
            </a:extLst>
          </p:cNvPr>
          <p:cNvSpPr>
            <a:spLocks noGrp="1"/>
          </p:cNvSpPr>
          <p:nvPr>
            <p:ph type="subTitle" idx="1" hasCustomPrompt="1"/>
          </p:nvPr>
        </p:nvSpPr>
        <p:spPr>
          <a:xfrm>
            <a:off x="731838" y="790575"/>
            <a:ext cx="10728325" cy="4967288"/>
          </a:xfrm>
        </p:spPr>
        <p:txBody>
          <a:bodyPr/>
          <a:lstStyle>
            <a:lvl1pPr marL="432000" indent="-432000" algn="l">
              <a:lnSpc>
                <a:spcPct val="90000"/>
              </a:lnSpc>
              <a:spcBef>
                <a:spcPts val="0"/>
              </a:spcBef>
              <a:buClrTx/>
              <a:buFont typeface="Calibri" panose="020F0502020204030204" pitchFamily="34" charset="0"/>
              <a:buChar char="↗"/>
              <a:defRPr sz="3000" b="1" cap="all" spc="100" baseline="0">
                <a:solidFill>
                  <a:schemeClr val="bg1"/>
                </a:solidFill>
                <a:latin typeface="+mj-lt"/>
              </a:defRPr>
            </a:lvl1pPr>
            <a:lvl2pPr marL="702000" indent="-324000" algn="l">
              <a:lnSpc>
                <a:spcPct val="95000"/>
              </a:lnSpc>
              <a:spcBef>
                <a:spcPts val="0"/>
              </a:spcBef>
              <a:buClr>
                <a:schemeClr val="bg1"/>
              </a:buClr>
              <a:buFont typeface="Calibri" panose="020F0502020204030204" pitchFamily="34" charset="0"/>
              <a:buChar char="↗"/>
              <a:defRPr sz="2100" b="0" cap="all" spc="40" baseline="0">
                <a:solidFill>
                  <a:schemeClr val="bg1"/>
                </a:solidFill>
                <a:latin typeface="+mn-lt"/>
              </a:defRPr>
            </a:lvl2pPr>
            <a:lvl3pPr marL="432000" indent="-432000" algn="l">
              <a:lnSpc>
                <a:spcPct val="90000"/>
              </a:lnSpc>
              <a:spcBef>
                <a:spcPts val="0"/>
              </a:spcBef>
              <a:buClr>
                <a:schemeClr val="accent2"/>
              </a:buClr>
              <a:buFont typeface="Calibri" panose="020F0502020204030204" pitchFamily="34" charset="0"/>
              <a:buChar char="↗"/>
              <a:defRPr sz="3000" b="1" cap="all" spc="100" baseline="0">
                <a:solidFill>
                  <a:schemeClr val="accent1"/>
                </a:solidFill>
                <a:latin typeface="+mj-lt"/>
              </a:defRPr>
            </a:lvl3pPr>
            <a:lvl4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4pPr>
            <a:lvl5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5pPr>
            <a:lvl6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6pPr>
            <a:lvl7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7pPr>
            <a:lvl8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8pPr>
            <a:lvl9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9pPr>
          </a:lstStyle>
          <a:p>
            <a:pPr lvl="0"/>
            <a:r>
              <a:rPr lang="de-DE" dirty="0"/>
              <a:t>Name Kapitel inaktiv auf erster Ebene // für Unterkapitel inaktiv, Kapitel aktiv und Unterkapitel aktiv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5" name="Datumsplatzhalter 4">
            <a:extLst>
              <a:ext uri="{FF2B5EF4-FFF2-40B4-BE49-F238E27FC236}">
                <a16:creationId xmlns:a16="http://schemas.microsoft.com/office/drawing/2014/main" id="{A1D4ADCE-C715-4D76-A76B-E80C27A8D88D}"/>
              </a:ext>
            </a:extLst>
          </p:cNvPr>
          <p:cNvSpPr>
            <a:spLocks noGrp="1"/>
          </p:cNvSpPr>
          <p:nvPr>
            <p:ph type="dt" sz="half" idx="10"/>
          </p:nvPr>
        </p:nvSpPr>
        <p:spPr/>
        <p:txBody>
          <a:bodyPr/>
          <a:lstStyle/>
          <a:p>
            <a:r>
              <a:rPr lang="de-DE" dirty="0"/>
              <a:t>Handbuch Qualitätszirkel</a:t>
            </a:r>
          </a:p>
        </p:txBody>
      </p:sp>
      <p:sp>
        <p:nvSpPr>
          <p:cNvPr id="7" name="Fußzeilenplatzhalter 6">
            <a:extLst>
              <a:ext uri="{FF2B5EF4-FFF2-40B4-BE49-F238E27FC236}">
                <a16:creationId xmlns:a16="http://schemas.microsoft.com/office/drawing/2014/main" id="{062FAD1F-5AE6-4DD6-9CD8-80A0F2AF276A}"/>
              </a:ext>
            </a:extLst>
          </p:cNvPr>
          <p:cNvSpPr>
            <a:spLocks noGrp="1"/>
          </p:cNvSpPr>
          <p:nvPr>
            <p:ph type="ftr" sz="quarter" idx="11"/>
          </p:nvPr>
        </p:nvSpPr>
        <p:spPr/>
        <p:txBody>
          <a:bodyPr/>
          <a:lstStyle/>
          <a:p>
            <a:r>
              <a:rPr lang="de-DE" dirty="0"/>
              <a:t>Modul Demenzen - eine komplexe Herausforderung</a:t>
            </a:r>
          </a:p>
        </p:txBody>
      </p:sp>
      <p:sp>
        <p:nvSpPr>
          <p:cNvPr id="21" name="Foliennummernplatzhalter 20">
            <a:extLst>
              <a:ext uri="{FF2B5EF4-FFF2-40B4-BE49-F238E27FC236}">
                <a16:creationId xmlns:a16="http://schemas.microsoft.com/office/drawing/2014/main" id="{237311BB-02BB-4627-8E92-03D96003278C}"/>
              </a:ext>
            </a:extLst>
          </p:cNvPr>
          <p:cNvSpPr>
            <a:spLocks noGrp="1"/>
          </p:cNvSpPr>
          <p:nvPr>
            <p:ph type="sldNum" sz="quarter" idx="12"/>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21856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3" name="Inhaltsplatzhalter 2">
            <a:extLst>
              <a:ext uri="{FF2B5EF4-FFF2-40B4-BE49-F238E27FC236}">
                <a16:creationId xmlns:a16="http://schemas.microsoft.com/office/drawing/2014/main" id="{CEFF890B-5CF6-45A1-BA20-270A711E1893}"/>
              </a:ext>
            </a:extLst>
          </p:cNvPr>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Aufzählung auf erster Ebene // für weitere Aufzählung, Überschrift und Text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Vertikaler Textplatzhalter 2">
            <a:extLst>
              <a:ext uri="{FF2B5EF4-FFF2-40B4-BE49-F238E27FC236}">
                <a16:creationId xmlns:a16="http://schemas.microsoft.com/office/drawing/2014/main" id="{83E5712C-F124-4BC3-A172-5F9A9531A228}"/>
              </a:ext>
            </a:extLst>
          </p:cNvPr>
          <p:cNvSpPr>
            <a:spLocks noGrp="1"/>
          </p:cNvSpPr>
          <p:nvPr>
            <p:ph type="body" orient="vert" idx="13" hasCustomPrompt="1"/>
          </p:nvPr>
        </p:nvSpPr>
        <p:spPr>
          <a:xfrm>
            <a:off x="10189052" y="0"/>
            <a:ext cx="1786942" cy="358305"/>
          </a:xfrm>
          <a:solidFill>
            <a:schemeClr val="tx2"/>
          </a:solidFill>
        </p:spPr>
        <p:txBody>
          <a:bodyPr vert="horz" wrap="none" lIns="356400" tIns="86400" rIns="374400" bIns="100800" anchor="t" anchorCtr="0">
            <a:spAutoFit/>
          </a:bodyPr>
          <a:lstStyle>
            <a:lvl1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1pPr>
            <a:lvl2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2pPr>
            <a:lvl3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3pPr>
            <a:lvl4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4pPr>
            <a:lvl5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5pPr>
            <a:lvl6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6pPr>
            <a:lvl7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7pPr>
            <a:lvl8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8pPr>
            <a:lvl9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9pPr>
          </a:lstStyle>
          <a:p>
            <a:pPr lvl="0"/>
            <a:r>
              <a:rPr lang="de-DE" dirty="0"/>
              <a:t>Kapitelname</a:t>
            </a:r>
          </a:p>
        </p:txBody>
      </p:sp>
      <p:sp>
        <p:nvSpPr>
          <p:cNvPr id="10" name="Datumsplatzhalter 9">
            <a:extLst>
              <a:ext uri="{FF2B5EF4-FFF2-40B4-BE49-F238E27FC236}">
                <a16:creationId xmlns:a16="http://schemas.microsoft.com/office/drawing/2014/main" id="{054C8914-16AC-4C1E-BD43-DC81B1CEA9BC}"/>
              </a:ext>
            </a:extLst>
          </p:cNvPr>
          <p:cNvSpPr>
            <a:spLocks noGrp="1"/>
          </p:cNvSpPr>
          <p:nvPr>
            <p:ph type="dt" sz="half" idx="14"/>
          </p:nvPr>
        </p:nvSpPr>
        <p:spPr/>
        <p:txBody>
          <a:bodyPr/>
          <a:lstStyle/>
          <a:p>
            <a:r>
              <a:rPr lang="de-DE" dirty="0"/>
              <a:t>Handbuch Qualitätszirkel</a:t>
            </a:r>
          </a:p>
        </p:txBody>
      </p:sp>
      <p:sp>
        <p:nvSpPr>
          <p:cNvPr id="11" name="Fußzeilenplatzhalter 10">
            <a:extLst>
              <a:ext uri="{FF2B5EF4-FFF2-40B4-BE49-F238E27FC236}">
                <a16:creationId xmlns:a16="http://schemas.microsoft.com/office/drawing/2014/main" id="{857E689C-1DFF-416C-8D5C-767F99A5A2FD}"/>
              </a:ext>
            </a:extLst>
          </p:cNvPr>
          <p:cNvSpPr>
            <a:spLocks noGrp="1"/>
          </p:cNvSpPr>
          <p:nvPr>
            <p:ph type="ftr" sz="quarter" idx="15"/>
          </p:nvPr>
        </p:nvSpPr>
        <p:spPr/>
        <p:txBody>
          <a:bodyPr/>
          <a:lstStyle/>
          <a:p>
            <a:r>
              <a:rPr lang="de-DE" dirty="0"/>
              <a:t>Modul Demenzen - eine komplexe Herausforderung</a:t>
            </a:r>
          </a:p>
        </p:txBody>
      </p:sp>
      <p:sp>
        <p:nvSpPr>
          <p:cNvPr id="13" name="Foliennummernplatzhalter 12">
            <a:extLst>
              <a:ext uri="{FF2B5EF4-FFF2-40B4-BE49-F238E27FC236}">
                <a16:creationId xmlns:a16="http://schemas.microsoft.com/office/drawing/2014/main" id="{116594BB-3CCA-4C81-BEB1-6168952F4887}"/>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7085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12" name="Vertikaler Textplatzhalter 2">
            <a:extLst>
              <a:ext uri="{FF2B5EF4-FFF2-40B4-BE49-F238E27FC236}">
                <a16:creationId xmlns:a16="http://schemas.microsoft.com/office/drawing/2014/main" id="{83E5712C-F124-4BC3-A172-5F9A9531A228}"/>
              </a:ext>
            </a:extLst>
          </p:cNvPr>
          <p:cNvSpPr>
            <a:spLocks noGrp="1"/>
          </p:cNvSpPr>
          <p:nvPr>
            <p:ph type="body" orient="vert" idx="13" hasCustomPrompt="1"/>
          </p:nvPr>
        </p:nvSpPr>
        <p:spPr>
          <a:xfrm>
            <a:off x="10189052" y="0"/>
            <a:ext cx="1786942" cy="358305"/>
          </a:xfrm>
          <a:solidFill>
            <a:schemeClr val="tx2"/>
          </a:solidFill>
        </p:spPr>
        <p:txBody>
          <a:bodyPr vert="horz" wrap="none" lIns="356400" tIns="86400" rIns="374400" bIns="100800" anchor="t" anchorCtr="0">
            <a:spAutoFit/>
          </a:bodyPr>
          <a:lstStyle>
            <a:lvl1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1pPr>
            <a:lvl2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2pPr>
            <a:lvl3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3pPr>
            <a:lvl4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4pPr>
            <a:lvl5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5pPr>
            <a:lvl6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6pPr>
            <a:lvl7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7pPr>
            <a:lvl8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8pPr>
            <a:lvl9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9pPr>
          </a:lstStyle>
          <a:p>
            <a:pPr lvl="0"/>
            <a:r>
              <a:rPr lang="de-DE" dirty="0"/>
              <a:t>Kapitelname</a:t>
            </a:r>
          </a:p>
        </p:txBody>
      </p:sp>
      <p:sp>
        <p:nvSpPr>
          <p:cNvPr id="9" name="Datumsplatzhalter 8">
            <a:extLst>
              <a:ext uri="{FF2B5EF4-FFF2-40B4-BE49-F238E27FC236}">
                <a16:creationId xmlns:a16="http://schemas.microsoft.com/office/drawing/2014/main" id="{3C7EC6FB-9193-4289-AEC2-991FE0873620}"/>
              </a:ext>
            </a:extLst>
          </p:cNvPr>
          <p:cNvSpPr>
            <a:spLocks noGrp="1"/>
          </p:cNvSpPr>
          <p:nvPr>
            <p:ph type="dt" sz="half" idx="14"/>
          </p:nvPr>
        </p:nvSpPr>
        <p:spPr/>
        <p:txBody>
          <a:bodyPr/>
          <a:lstStyle/>
          <a:p>
            <a:r>
              <a:rPr lang="de-DE" dirty="0"/>
              <a:t>Handbuch Qualitätszirkel</a:t>
            </a:r>
          </a:p>
        </p:txBody>
      </p:sp>
      <p:sp>
        <p:nvSpPr>
          <p:cNvPr id="10" name="Fußzeilenplatzhalter 9">
            <a:extLst>
              <a:ext uri="{FF2B5EF4-FFF2-40B4-BE49-F238E27FC236}">
                <a16:creationId xmlns:a16="http://schemas.microsoft.com/office/drawing/2014/main" id="{EF56C492-B776-4130-B439-A3FF23A57855}"/>
              </a:ext>
            </a:extLst>
          </p:cNvPr>
          <p:cNvSpPr>
            <a:spLocks noGrp="1"/>
          </p:cNvSpPr>
          <p:nvPr>
            <p:ph type="ftr" sz="quarter" idx="15"/>
          </p:nvPr>
        </p:nvSpPr>
        <p:spPr/>
        <p:txBody>
          <a:bodyPr/>
          <a:lstStyle/>
          <a:p>
            <a:r>
              <a:rPr lang="de-DE" dirty="0"/>
              <a:t>Modul Demenzen - eine komplexe Herausforderung</a:t>
            </a:r>
          </a:p>
        </p:txBody>
      </p:sp>
      <p:sp>
        <p:nvSpPr>
          <p:cNvPr id="11" name="Foliennummernplatzhalter 10">
            <a:extLst>
              <a:ext uri="{FF2B5EF4-FFF2-40B4-BE49-F238E27FC236}">
                <a16:creationId xmlns:a16="http://schemas.microsoft.com/office/drawing/2014/main" id="{12F3E8D6-605E-41B4-9B0F-5BC22E80EE50}"/>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96868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Inhalt ohne 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3" name="Inhaltsplatzhalter 2">
            <a:extLst>
              <a:ext uri="{FF2B5EF4-FFF2-40B4-BE49-F238E27FC236}">
                <a16:creationId xmlns:a16="http://schemas.microsoft.com/office/drawing/2014/main" id="{CEFF890B-5CF6-45A1-BA20-270A711E1893}"/>
              </a:ext>
            </a:extLst>
          </p:cNvPr>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Aufzählung auf erster Ebene // für weitere Aufzählung, Überschrift und Text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0" name="Datumsplatzhalter 9">
            <a:extLst>
              <a:ext uri="{FF2B5EF4-FFF2-40B4-BE49-F238E27FC236}">
                <a16:creationId xmlns:a16="http://schemas.microsoft.com/office/drawing/2014/main" id="{054C8914-16AC-4C1E-BD43-DC81B1CEA9BC}"/>
              </a:ext>
            </a:extLst>
          </p:cNvPr>
          <p:cNvSpPr>
            <a:spLocks noGrp="1"/>
          </p:cNvSpPr>
          <p:nvPr>
            <p:ph type="dt" sz="half" idx="14"/>
          </p:nvPr>
        </p:nvSpPr>
        <p:spPr/>
        <p:txBody>
          <a:bodyPr/>
          <a:lstStyle/>
          <a:p>
            <a:r>
              <a:rPr lang="de-DE" dirty="0"/>
              <a:t>Handbuch Qualitätszirkel</a:t>
            </a:r>
          </a:p>
        </p:txBody>
      </p:sp>
      <p:sp>
        <p:nvSpPr>
          <p:cNvPr id="11" name="Fußzeilenplatzhalter 10">
            <a:extLst>
              <a:ext uri="{FF2B5EF4-FFF2-40B4-BE49-F238E27FC236}">
                <a16:creationId xmlns:a16="http://schemas.microsoft.com/office/drawing/2014/main" id="{857E689C-1DFF-416C-8D5C-767F99A5A2FD}"/>
              </a:ext>
            </a:extLst>
          </p:cNvPr>
          <p:cNvSpPr>
            <a:spLocks noGrp="1"/>
          </p:cNvSpPr>
          <p:nvPr>
            <p:ph type="ftr" sz="quarter" idx="15"/>
          </p:nvPr>
        </p:nvSpPr>
        <p:spPr/>
        <p:txBody>
          <a:bodyPr/>
          <a:lstStyle/>
          <a:p>
            <a:r>
              <a:rPr lang="de-DE" dirty="0"/>
              <a:t>Modul Demenzen - eine komplexe Herausforderung</a:t>
            </a:r>
          </a:p>
        </p:txBody>
      </p:sp>
      <p:sp>
        <p:nvSpPr>
          <p:cNvPr id="13" name="Foliennummernplatzhalter 12">
            <a:extLst>
              <a:ext uri="{FF2B5EF4-FFF2-40B4-BE49-F238E27FC236}">
                <a16:creationId xmlns:a16="http://schemas.microsoft.com/office/drawing/2014/main" id="{116594BB-3CCA-4C81-BEB1-6168952F4887}"/>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251366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Headline ohne 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9" name="Datumsplatzhalter 8">
            <a:extLst>
              <a:ext uri="{FF2B5EF4-FFF2-40B4-BE49-F238E27FC236}">
                <a16:creationId xmlns:a16="http://schemas.microsoft.com/office/drawing/2014/main" id="{3C7EC6FB-9193-4289-AEC2-991FE0873620}"/>
              </a:ext>
            </a:extLst>
          </p:cNvPr>
          <p:cNvSpPr>
            <a:spLocks noGrp="1"/>
          </p:cNvSpPr>
          <p:nvPr>
            <p:ph type="dt" sz="half" idx="14"/>
          </p:nvPr>
        </p:nvSpPr>
        <p:spPr/>
        <p:txBody>
          <a:bodyPr/>
          <a:lstStyle/>
          <a:p>
            <a:r>
              <a:rPr lang="de-DE" dirty="0"/>
              <a:t>Handbuch Qualitätszirkel</a:t>
            </a:r>
          </a:p>
        </p:txBody>
      </p:sp>
      <p:sp>
        <p:nvSpPr>
          <p:cNvPr id="10" name="Fußzeilenplatzhalter 9">
            <a:extLst>
              <a:ext uri="{FF2B5EF4-FFF2-40B4-BE49-F238E27FC236}">
                <a16:creationId xmlns:a16="http://schemas.microsoft.com/office/drawing/2014/main" id="{EF56C492-B776-4130-B439-A3FF23A57855}"/>
              </a:ext>
            </a:extLst>
          </p:cNvPr>
          <p:cNvSpPr>
            <a:spLocks noGrp="1"/>
          </p:cNvSpPr>
          <p:nvPr>
            <p:ph type="ftr" sz="quarter" idx="15"/>
          </p:nvPr>
        </p:nvSpPr>
        <p:spPr/>
        <p:txBody>
          <a:bodyPr/>
          <a:lstStyle/>
          <a:p>
            <a:r>
              <a:rPr lang="de-DE" dirty="0"/>
              <a:t>Modul Demenzen - eine komplexe Herausforderung</a:t>
            </a:r>
          </a:p>
        </p:txBody>
      </p:sp>
      <p:sp>
        <p:nvSpPr>
          <p:cNvPr id="11" name="Foliennummernplatzhalter 10">
            <a:extLst>
              <a:ext uri="{FF2B5EF4-FFF2-40B4-BE49-F238E27FC236}">
                <a16:creationId xmlns:a16="http://schemas.microsoft.com/office/drawing/2014/main" id="{12F3E8D6-605E-41B4-9B0F-5BC22E80EE50}"/>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3358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4233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5" name="Hintergrundbild">
            <a:extLst>
              <a:ext uri="{FF2B5EF4-FFF2-40B4-BE49-F238E27FC236}">
                <a16:creationId xmlns:a16="http://schemas.microsoft.com/office/drawing/2014/main" id="{8F85C3F5-7601-41D1-B316-A700DA4B3B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KBV Logo">
            <a:extLst>
              <a:ext uri="{FF2B5EF4-FFF2-40B4-BE49-F238E27FC236}">
                <a16:creationId xmlns:a16="http://schemas.microsoft.com/office/drawing/2014/main" id="{732C4882-F47B-4ED3-9FBA-55128CD337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540000"/>
            <a:ext cx="2556487" cy="835200"/>
          </a:xfrm>
          <a:prstGeom prst="rect">
            <a:avLst/>
          </a:prstGeom>
        </p:spPr>
      </p:pic>
      <p:sp>
        <p:nvSpPr>
          <p:cNvPr id="17" name="Rechteck 16" hidden="1">
            <a:extLst>
              <a:ext uri="{FF2B5EF4-FFF2-40B4-BE49-F238E27FC236}">
                <a16:creationId xmlns:a16="http://schemas.microsoft.com/office/drawing/2014/main" id="{A1F214EE-8619-4096-A2C9-0429F93D89C0}"/>
              </a:ext>
            </a:extLst>
          </p:cNvPr>
          <p:cNvSpPr/>
          <p:nvPr userDrawn="1"/>
        </p:nvSpPr>
        <p:spPr>
          <a:xfrm>
            <a:off x="0" y="0"/>
            <a:ext cx="5055351" cy="38016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3" name="Untertitel 2">
            <a:extLst>
              <a:ext uri="{FF2B5EF4-FFF2-40B4-BE49-F238E27FC236}">
                <a16:creationId xmlns:a16="http://schemas.microsoft.com/office/drawing/2014/main" id="{010FA181-1F63-4F25-B269-396E474D3747}"/>
              </a:ext>
            </a:extLst>
          </p:cNvPr>
          <p:cNvSpPr>
            <a:spLocks noGrp="1"/>
          </p:cNvSpPr>
          <p:nvPr>
            <p:ph type="subTitle" idx="1" hasCustomPrompt="1"/>
          </p:nvPr>
        </p:nvSpPr>
        <p:spPr>
          <a:xfrm>
            <a:off x="539997" y="3923687"/>
            <a:ext cx="8579838" cy="1620000"/>
          </a:xfrm>
        </p:spPr>
        <p:txBody>
          <a:bodyPr/>
          <a:lstStyle>
            <a:lvl1pPr marL="0" indent="0" algn="l">
              <a:lnSpc>
                <a:spcPct val="89000"/>
              </a:lnSpc>
              <a:spcBef>
                <a:spcPts val="0"/>
              </a:spcBef>
              <a:buFont typeface="Arial" panose="020B0604020202020204" pitchFamily="34" charset="0"/>
              <a:buNone/>
              <a:defRPr sz="3650" b="0" cap="all" baseline="0">
                <a:solidFill>
                  <a:schemeClr val="accent1"/>
                </a:solidFill>
                <a:latin typeface="+mn-lt"/>
              </a:defRPr>
            </a:lvl1pPr>
            <a:lvl2pPr marL="0" indent="0" algn="l">
              <a:lnSpc>
                <a:spcPct val="89000"/>
              </a:lnSpc>
              <a:spcBef>
                <a:spcPts val="0"/>
              </a:spcBef>
              <a:buFont typeface="Arial" panose="020B0604020202020204" pitchFamily="34" charset="0"/>
              <a:buNone/>
              <a:defRPr sz="3650" b="0" cap="all" baseline="0">
                <a:solidFill>
                  <a:schemeClr val="accent1"/>
                </a:solidFill>
                <a:latin typeface="+mn-lt"/>
              </a:defRPr>
            </a:lvl2pPr>
            <a:lvl3pPr marL="0" indent="0" algn="l">
              <a:lnSpc>
                <a:spcPct val="89000"/>
              </a:lnSpc>
              <a:spcBef>
                <a:spcPts val="0"/>
              </a:spcBef>
              <a:buFont typeface="Arial" panose="020B0604020202020204" pitchFamily="34" charset="0"/>
              <a:buNone/>
              <a:defRPr sz="3650" b="0" cap="all" baseline="0">
                <a:solidFill>
                  <a:schemeClr val="accent1"/>
                </a:solidFill>
                <a:latin typeface="+mn-lt"/>
              </a:defRPr>
            </a:lvl3pPr>
            <a:lvl4pPr marL="0" indent="0" algn="l">
              <a:lnSpc>
                <a:spcPct val="89000"/>
              </a:lnSpc>
              <a:spcBef>
                <a:spcPts val="0"/>
              </a:spcBef>
              <a:buFont typeface="Arial" panose="020B0604020202020204" pitchFamily="34" charset="0"/>
              <a:buNone/>
              <a:defRPr sz="3650" b="0" cap="all" baseline="0">
                <a:solidFill>
                  <a:schemeClr val="accent1"/>
                </a:solidFill>
                <a:latin typeface="+mn-lt"/>
              </a:defRPr>
            </a:lvl4pPr>
            <a:lvl5pPr marL="0" indent="0" algn="l">
              <a:lnSpc>
                <a:spcPct val="89000"/>
              </a:lnSpc>
              <a:spcBef>
                <a:spcPts val="0"/>
              </a:spcBef>
              <a:buFont typeface="Arial" panose="020B0604020202020204" pitchFamily="34" charset="0"/>
              <a:buNone/>
              <a:defRPr sz="3650" b="0" cap="all" baseline="0">
                <a:solidFill>
                  <a:schemeClr val="accent1"/>
                </a:solidFill>
                <a:latin typeface="+mn-lt"/>
              </a:defRPr>
            </a:lvl5pPr>
            <a:lvl6pPr marL="0" indent="0" algn="l">
              <a:lnSpc>
                <a:spcPct val="89000"/>
              </a:lnSpc>
              <a:spcBef>
                <a:spcPts val="0"/>
              </a:spcBef>
              <a:buFont typeface="Arial" panose="020B0604020202020204" pitchFamily="34" charset="0"/>
              <a:buNone/>
              <a:defRPr sz="3650" b="0" cap="all" baseline="0">
                <a:solidFill>
                  <a:schemeClr val="accent1"/>
                </a:solidFill>
                <a:latin typeface="+mn-lt"/>
              </a:defRPr>
            </a:lvl6pPr>
            <a:lvl7pPr marL="0" indent="0" algn="l">
              <a:lnSpc>
                <a:spcPct val="89000"/>
              </a:lnSpc>
              <a:spcBef>
                <a:spcPts val="0"/>
              </a:spcBef>
              <a:buFont typeface="Arial" panose="020B0604020202020204" pitchFamily="34" charset="0"/>
              <a:buNone/>
              <a:defRPr sz="3650" b="0" cap="all" baseline="0">
                <a:solidFill>
                  <a:schemeClr val="accent1"/>
                </a:solidFill>
                <a:latin typeface="+mn-lt"/>
              </a:defRPr>
            </a:lvl7pPr>
            <a:lvl8pPr marL="0" indent="0" algn="l">
              <a:lnSpc>
                <a:spcPct val="89000"/>
              </a:lnSpc>
              <a:spcBef>
                <a:spcPts val="0"/>
              </a:spcBef>
              <a:buFont typeface="Arial" panose="020B0604020202020204" pitchFamily="34" charset="0"/>
              <a:buNone/>
              <a:defRPr sz="3650" b="0" cap="all" baseline="0">
                <a:solidFill>
                  <a:schemeClr val="accent1"/>
                </a:solidFill>
                <a:latin typeface="+mn-lt"/>
              </a:defRPr>
            </a:lvl8pPr>
            <a:lvl9pPr marL="0" indent="0" algn="l">
              <a:lnSpc>
                <a:spcPct val="89000"/>
              </a:lnSpc>
              <a:spcBef>
                <a:spcPts val="0"/>
              </a:spcBef>
              <a:buFont typeface="Arial" panose="020B0604020202020204" pitchFamily="34" charset="0"/>
              <a:buNone/>
              <a:defRPr sz="3650" b="0" cap="all" baseline="0">
                <a:solidFill>
                  <a:schemeClr val="accent1"/>
                </a:solidFill>
                <a:latin typeface="+mn-lt"/>
              </a:defRPr>
            </a:lvl9pPr>
          </a:lstStyle>
          <a:p>
            <a:pPr lvl="0"/>
            <a:r>
              <a:rPr lang="de-DE" dirty="0"/>
              <a:t>Zusatzbezeichnung &amp; Datum</a:t>
            </a:r>
            <a:br>
              <a:rPr lang="de-DE" dirty="0"/>
            </a:br>
            <a:r>
              <a:rPr lang="de-DE" dirty="0"/>
              <a:t>maximal drei Zeilen </a:t>
            </a:r>
          </a:p>
        </p:txBody>
      </p:sp>
      <p:sp>
        <p:nvSpPr>
          <p:cNvPr id="2" name="Titel 1">
            <a:extLst>
              <a:ext uri="{FF2B5EF4-FFF2-40B4-BE49-F238E27FC236}">
                <a16:creationId xmlns:a16="http://schemas.microsoft.com/office/drawing/2014/main" id="{12D87D10-ACA1-4B8C-BCD3-5C4573EF0466}"/>
              </a:ext>
            </a:extLst>
          </p:cNvPr>
          <p:cNvSpPr>
            <a:spLocks noGrp="1"/>
          </p:cNvSpPr>
          <p:nvPr>
            <p:ph type="ctrTitle" hasCustomPrompt="1"/>
          </p:nvPr>
        </p:nvSpPr>
        <p:spPr>
          <a:xfrm>
            <a:off x="540000" y="2306068"/>
            <a:ext cx="8579838" cy="1620000"/>
          </a:xfrm>
        </p:spPr>
        <p:txBody>
          <a:bodyPr anchor="b"/>
          <a:lstStyle>
            <a:lvl1pPr marL="0" indent="0" algn="l">
              <a:lnSpc>
                <a:spcPct val="89000"/>
              </a:lnSpc>
              <a:spcBef>
                <a:spcPts val="0"/>
              </a:spcBef>
              <a:buFont typeface="Arial" panose="020B0604020202020204" pitchFamily="34" charset="0"/>
              <a:buNone/>
              <a:defRPr sz="3650" b="1" cap="all" baseline="0">
                <a:solidFill>
                  <a:schemeClr val="accent1"/>
                </a:solidFill>
                <a:latin typeface="+mj-lt"/>
              </a:defRPr>
            </a:lvl1pPr>
          </a:lstStyle>
          <a:p>
            <a:r>
              <a:rPr lang="de-DE" dirty="0"/>
              <a:t>Titel der Präsentation</a:t>
            </a:r>
            <a:br>
              <a:rPr lang="de-DE" dirty="0"/>
            </a:br>
            <a:r>
              <a:rPr lang="de-DE" dirty="0"/>
              <a:t>maximal drei Zeilen</a:t>
            </a:r>
          </a:p>
        </p:txBody>
      </p:sp>
      <p:sp>
        <p:nvSpPr>
          <p:cNvPr id="18" name="Vertikaler Textplatzhalter 2">
            <a:extLst>
              <a:ext uri="{FF2B5EF4-FFF2-40B4-BE49-F238E27FC236}">
                <a16:creationId xmlns:a16="http://schemas.microsoft.com/office/drawing/2014/main" id="{8EBB1262-3AFB-4E01-95A8-4EDC5F4C0920}"/>
              </a:ext>
            </a:extLst>
          </p:cNvPr>
          <p:cNvSpPr>
            <a:spLocks noGrp="1"/>
          </p:cNvSpPr>
          <p:nvPr>
            <p:ph type="body" orient="vert" idx="13" hasCustomPrompt="1"/>
          </p:nvPr>
        </p:nvSpPr>
        <p:spPr>
          <a:xfrm>
            <a:off x="539998" y="5868000"/>
            <a:ext cx="8579838" cy="504000"/>
          </a:xfrm>
        </p:spPr>
        <p:txBody>
          <a:bodyPr vert="horz" anchor="b" anchorCtr="0"/>
          <a:lstStyle>
            <a:lvl1pPr marL="0" marR="0" indent="0" algn="l" defTabSz="914400" rtl="0" eaLnBrk="1" fontAlgn="auto" latinLnBrk="0" hangingPunct="1">
              <a:lnSpc>
                <a:spcPct val="93000"/>
              </a:lnSpc>
              <a:spcBef>
                <a:spcPts val="0"/>
              </a:spcBef>
              <a:spcAft>
                <a:spcPts val="0"/>
              </a:spcAft>
              <a:buClrTx/>
              <a:buSzTx/>
              <a:buFont typeface="Arial" panose="020B0604020202020204" pitchFamily="34" charset="0"/>
              <a:buNone/>
              <a:tabLst/>
              <a:defRPr sz="1600" cap="all" baseline="0">
                <a:solidFill>
                  <a:schemeClr val="accent1"/>
                </a:solidFill>
              </a:defRPr>
            </a:lvl1pPr>
            <a:lvl2pPr marL="0" indent="0">
              <a:lnSpc>
                <a:spcPct val="93000"/>
              </a:lnSpc>
              <a:spcBef>
                <a:spcPts val="0"/>
              </a:spcBef>
              <a:buFont typeface="Arial" panose="020B0604020202020204" pitchFamily="34" charset="0"/>
              <a:buNone/>
              <a:defRPr sz="1600" cap="all" baseline="0">
                <a:solidFill>
                  <a:schemeClr val="accent1"/>
                </a:solidFill>
              </a:defRPr>
            </a:lvl2pPr>
            <a:lvl3pPr marL="0" indent="0">
              <a:lnSpc>
                <a:spcPct val="93000"/>
              </a:lnSpc>
              <a:spcBef>
                <a:spcPts val="0"/>
              </a:spcBef>
              <a:buNone/>
              <a:defRPr sz="1600" cap="all" baseline="0">
                <a:solidFill>
                  <a:schemeClr val="accent1"/>
                </a:solidFill>
              </a:defRPr>
            </a:lvl3pPr>
            <a:lvl4pPr marL="0" indent="0">
              <a:lnSpc>
                <a:spcPct val="93000"/>
              </a:lnSpc>
              <a:spcBef>
                <a:spcPts val="0"/>
              </a:spcBef>
              <a:buNone/>
              <a:defRPr sz="1600" cap="all" baseline="0">
                <a:solidFill>
                  <a:schemeClr val="accent1"/>
                </a:solidFill>
              </a:defRPr>
            </a:lvl4pPr>
            <a:lvl5pPr marL="0" indent="0">
              <a:lnSpc>
                <a:spcPct val="93000"/>
              </a:lnSpc>
              <a:spcBef>
                <a:spcPts val="0"/>
              </a:spcBef>
              <a:buNone/>
              <a:defRPr sz="1600" cap="all" baseline="0">
                <a:solidFill>
                  <a:schemeClr val="accent1"/>
                </a:solidFill>
              </a:defRPr>
            </a:lvl5pPr>
            <a:lvl6pPr marL="0" indent="0">
              <a:lnSpc>
                <a:spcPct val="93000"/>
              </a:lnSpc>
              <a:spcBef>
                <a:spcPts val="0"/>
              </a:spcBef>
              <a:buNone/>
              <a:defRPr sz="1600" cap="all" baseline="0">
                <a:solidFill>
                  <a:schemeClr val="accent1"/>
                </a:solidFill>
              </a:defRPr>
            </a:lvl6pPr>
            <a:lvl7pPr marL="0" indent="0">
              <a:lnSpc>
                <a:spcPct val="93000"/>
              </a:lnSpc>
              <a:spcBef>
                <a:spcPts val="0"/>
              </a:spcBef>
              <a:buNone/>
              <a:defRPr sz="1600" cap="all" baseline="0">
                <a:solidFill>
                  <a:schemeClr val="accent1"/>
                </a:solidFill>
              </a:defRPr>
            </a:lvl7pPr>
            <a:lvl8pPr marL="0" indent="0">
              <a:lnSpc>
                <a:spcPct val="93000"/>
              </a:lnSpc>
              <a:spcBef>
                <a:spcPts val="0"/>
              </a:spcBef>
              <a:buNone/>
              <a:defRPr sz="1600" cap="all" baseline="0">
                <a:solidFill>
                  <a:schemeClr val="accent1"/>
                </a:solidFill>
              </a:defRPr>
            </a:lvl8pPr>
            <a:lvl9pPr marL="0" indent="0">
              <a:lnSpc>
                <a:spcPct val="93000"/>
              </a:lnSpc>
              <a:spcBef>
                <a:spcPts val="0"/>
              </a:spcBef>
              <a:buNone/>
              <a:defRPr sz="1600" cap="all" baseline="0">
                <a:solidFill>
                  <a:schemeClr val="accent1"/>
                </a:solidFill>
              </a:defRPr>
            </a:lvl9pPr>
          </a:lstStyle>
          <a:p>
            <a:pPr lvl="0"/>
            <a:r>
              <a:rPr lang="de-DE" dirty="0"/>
              <a:t>Name Autor/in auf erster Ebene // für Funktionsbezeichnung Autor/in </a:t>
            </a:r>
            <a:br>
              <a:rPr lang="de-DE" dirty="0"/>
            </a:br>
            <a:r>
              <a:rPr lang="de-DE" dirty="0"/>
              <a:t>&gt;&gt; Menü &gt; Start &gt; Absatz &gt; Listenebne erhöhen</a:t>
            </a:r>
          </a:p>
        </p:txBody>
      </p:sp>
      <p:sp>
        <p:nvSpPr>
          <p:cNvPr id="4" name="Datumsplatzhalter 3"/>
          <p:cNvSpPr>
            <a:spLocks noGrp="1"/>
          </p:cNvSpPr>
          <p:nvPr>
            <p:ph type="dt" sz="half" idx="14"/>
          </p:nvPr>
        </p:nvSpPr>
        <p:spPr>
          <a:xfrm>
            <a:off x="731836" y="7259458"/>
            <a:ext cx="9435600" cy="162000"/>
          </a:xfrm>
        </p:spPr>
        <p:txBody>
          <a:bodyPr/>
          <a:lstStyle/>
          <a:p>
            <a:r>
              <a:rPr lang="de-DE" dirty="0"/>
              <a:t>Name der Veranstaltung &amp; Datum wie auf Titelfolie</a:t>
            </a:r>
          </a:p>
        </p:txBody>
      </p:sp>
      <p:sp>
        <p:nvSpPr>
          <p:cNvPr id="5" name="Fußzeilenplatzhalter 4"/>
          <p:cNvSpPr>
            <a:spLocks noGrp="1"/>
          </p:cNvSpPr>
          <p:nvPr>
            <p:ph type="ftr" sz="quarter" idx="15"/>
          </p:nvPr>
        </p:nvSpPr>
        <p:spPr>
          <a:xfrm>
            <a:off x="731836" y="7099368"/>
            <a:ext cx="9435600" cy="162000"/>
          </a:xfrm>
        </p:spPr>
        <p:txBody>
          <a:bodyPr/>
          <a:lstStyle/>
          <a:p>
            <a:r>
              <a:rPr lang="de-DE" dirty="0"/>
              <a:t>Titel der Präsentation wie auf Titelfolie</a:t>
            </a:r>
          </a:p>
        </p:txBody>
      </p:sp>
      <p:sp>
        <p:nvSpPr>
          <p:cNvPr id="6" name="Foliennummernplatzhalter 5"/>
          <p:cNvSpPr>
            <a:spLocks noGrp="1"/>
          </p:cNvSpPr>
          <p:nvPr>
            <p:ph type="sldNum" sz="quarter" idx="16"/>
          </p:nvPr>
        </p:nvSpPr>
        <p:spPr>
          <a:xfrm>
            <a:off x="10897200" y="7099368"/>
            <a:ext cx="1080000" cy="162000"/>
          </a:xfrm>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184826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KBV Signet">
            <a:extLst>
              <a:ext uri="{FF2B5EF4-FFF2-40B4-BE49-F238E27FC236}">
                <a16:creationId xmlns:a16="http://schemas.microsoft.com/office/drawing/2014/main" id="{23DC89DC-81A4-43ED-B58E-3DC3D571EEBF}"/>
              </a:ext>
            </a:extLst>
          </p:cNvPr>
          <p:cNvSpPr>
            <a:spLocks noChangeAspect="1" noEditPoints="1"/>
          </p:cNvSpPr>
          <p:nvPr userDrawn="1"/>
        </p:nvSpPr>
        <p:spPr bwMode="auto">
          <a:xfrm>
            <a:off x="216000" y="6267600"/>
            <a:ext cx="374400" cy="374400"/>
          </a:xfrm>
          <a:custGeom>
            <a:avLst/>
            <a:gdLst>
              <a:gd name="T0" fmla="*/ 2102 w 2102"/>
              <a:gd name="T1" fmla="*/ 2102 h 2102"/>
              <a:gd name="T2" fmla="*/ 0 w 2102"/>
              <a:gd name="T3" fmla="*/ 0 h 2102"/>
              <a:gd name="T4" fmla="*/ 384 w 2102"/>
              <a:gd name="T5" fmla="*/ 1629 h 2102"/>
              <a:gd name="T6" fmla="*/ 328 w 2102"/>
              <a:gd name="T7" fmla="*/ 1715 h 2102"/>
              <a:gd name="T8" fmla="*/ 534 w 2102"/>
              <a:gd name="T9" fmla="*/ 1684 h 2102"/>
              <a:gd name="T10" fmla="*/ 479 w 2102"/>
              <a:gd name="T11" fmla="*/ 1284 h 2102"/>
              <a:gd name="T12" fmla="*/ 534 w 2102"/>
              <a:gd name="T13" fmla="*/ 1198 h 2102"/>
              <a:gd name="T14" fmla="*/ 328 w 2102"/>
              <a:gd name="T15" fmla="*/ 1229 h 2102"/>
              <a:gd name="T16" fmla="*/ 384 w 2102"/>
              <a:gd name="T17" fmla="*/ 1629 h 2102"/>
              <a:gd name="T18" fmla="*/ 1741 w 2102"/>
              <a:gd name="T19" fmla="*/ 1284 h 2102"/>
              <a:gd name="T20" fmla="*/ 1800 w 2102"/>
              <a:gd name="T21" fmla="*/ 1198 h 2102"/>
              <a:gd name="T22" fmla="*/ 1637 w 2102"/>
              <a:gd name="T23" fmla="*/ 1228 h 2102"/>
              <a:gd name="T24" fmla="*/ 1682 w 2102"/>
              <a:gd name="T25" fmla="*/ 1277 h 2102"/>
              <a:gd name="T26" fmla="*/ 1581 w 2102"/>
              <a:gd name="T27" fmla="*/ 1631 h 2102"/>
              <a:gd name="T28" fmla="*/ 1548 w 2102"/>
              <a:gd name="T29" fmla="*/ 1512 h 2102"/>
              <a:gd name="T30" fmla="*/ 1474 w 2102"/>
              <a:gd name="T31" fmla="*/ 1258 h 2102"/>
              <a:gd name="T32" fmla="*/ 1521 w 2102"/>
              <a:gd name="T33" fmla="*/ 1198 h 2102"/>
              <a:gd name="T34" fmla="*/ 1320 w 2102"/>
              <a:gd name="T35" fmla="*/ 1228 h 2102"/>
              <a:gd name="T36" fmla="*/ 1518 w 2102"/>
              <a:gd name="T37" fmla="*/ 1715 h 2102"/>
              <a:gd name="T38" fmla="*/ 1266 w 2102"/>
              <a:gd name="T39" fmla="*/ 1330 h 2102"/>
              <a:gd name="T40" fmla="*/ 869 w 2102"/>
              <a:gd name="T41" fmla="*/ 1198 h 2102"/>
              <a:gd name="T42" fmla="*/ 924 w 2102"/>
              <a:gd name="T43" fmla="*/ 1284 h 2102"/>
              <a:gd name="T44" fmla="*/ 869 w 2102"/>
              <a:gd name="T45" fmla="*/ 1684 h 2102"/>
              <a:gd name="T46" fmla="*/ 1112 w 2102"/>
              <a:gd name="T47" fmla="*/ 1715 h 2102"/>
              <a:gd name="T48" fmla="*/ 1164 w 2102"/>
              <a:gd name="T49" fmla="*/ 1446 h 2102"/>
              <a:gd name="T50" fmla="*/ 1266 w 2102"/>
              <a:gd name="T51" fmla="*/ 1330 h 2102"/>
              <a:gd name="T52" fmla="*/ 1090 w 2102"/>
              <a:gd name="T53" fmla="*/ 1471 h 2102"/>
              <a:gd name="T54" fmla="*/ 1096 w 2102"/>
              <a:gd name="T55" fmla="*/ 1671 h 2102"/>
              <a:gd name="T56" fmla="*/ 1021 w 2102"/>
              <a:gd name="T57" fmla="*/ 1471 h 2102"/>
              <a:gd name="T58" fmla="*/ 1080 w 2102"/>
              <a:gd name="T59" fmla="*/ 1427 h 2102"/>
              <a:gd name="T60" fmla="*/ 1021 w 2102"/>
              <a:gd name="T61" fmla="*/ 1243 h 2102"/>
              <a:gd name="T62" fmla="*/ 1167 w 2102"/>
              <a:gd name="T63" fmla="*/ 1336 h 2102"/>
              <a:gd name="T64" fmla="*/ 771 w 2102"/>
              <a:gd name="T65" fmla="*/ 1228 h 2102"/>
              <a:gd name="T66" fmla="*/ 608 w 2102"/>
              <a:gd name="T67" fmla="*/ 1198 h 2102"/>
              <a:gd name="T68" fmla="*/ 644 w 2102"/>
              <a:gd name="T69" fmla="*/ 1250 h 2102"/>
              <a:gd name="T70" fmla="*/ 491 w 2102"/>
              <a:gd name="T71" fmla="*/ 1451 h 2102"/>
              <a:gd name="T72" fmla="*/ 786 w 2102"/>
              <a:gd name="T73" fmla="*/ 1715 h 2102"/>
              <a:gd name="T74" fmla="*/ 721 w 2102"/>
              <a:gd name="T75" fmla="*/ 1647 h 2102"/>
              <a:gd name="T76" fmla="*/ 682 w 2102"/>
              <a:gd name="T77" fmla="*/ 1291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2102">
                <a:moveTo>
                  <a:pt x="0" y="2102"/>
                </a:moveTo>
                <a:lnTo>
                  <a:pt x="2102" y="2102"/>
                </a:lnTo>
                <a:lnTo>
                  <a:pt x="2102" y="0"/>
                </a:lnTo>
                <a:lnTo>
                  <a:pt x="0" y="0"/>
                </a:lnTo>
                <a:lnTo>
                  <a:pt x="0" y="2102"/>
                </a:lnTo>
                <a:close/>
                <a:moveTo>
                  <a:pt x="384" y="1629"/>
                </a:moveTo>
                <a:cubicBezTo>
                  <a:pt x="384" y="1672"/>
                  <a:pt x="373" y="1683"/>
                  <a:pt x="328" y="1684"/>
                </a:cubicBezTo>
                <a:lnTo>
                  <a:pt x="328" y="1715"/>
                </a:lnTo>
                <a:lnTo>
                  <a:pt x="534" y="1715"/>
                </a:lnTo>
                <a:lnTo>
                  <a:pt x="534" y="1684"/>
                </a:lnTo>
                <a:cubicBezTo>
                  <a:pt x="490" y="1683"/>
                  <a:pt x="479" y="1672"/>
                  <a:pt x="479" y="1629"/>
                </a:cubicBezTo>
                <a:lnTo>
                  <a:pt x="479" y="1284"/>
                </a:lnTo>
                <a:cubicBezTo>
                  <a:pt x="479" y="1241"/>
                  <a:pt x="490" y="1229"/>
                  <a:pt x="534" y="1229"/>
                </a:cubicBezTo>
                <a:lnTo>
                  <a:pt x="534" y="1198"/>
                </a:lnTo>
                <a:lnTo>
                  <a:pt x="328" y="1198"/>
                </a:lnTo>
                <a:lnTo>
                  <a:pt x="328" y="1229"/>
                </a:lnTo>
                <a:cubicBezTo>
                  <a:pt x="373" y="1229"/>
                  <a:pt x="384" y="1241"/>
                  <a:pt x="384" y="1284"/>
                </a:cubicBezTo>
                <a:lnTo>
                  <a:pt x="384" y="1629"/>
                </a:lnTo>
                <a:close/>
                <a:moveTo>
                  <a:pt x="1601" y="1715"/>
                </a:moveTo>
                <a:lnTo>
                  <a:pt x="1741" y="1284"/>
                </a:lnTo>
                <a:cubicBezTo>
                  <a:pt x="1755" y="1240"/>
                  <a:pt x="1767" y="1232"/>
                  <a:pt x="1800" y="1228"/>
                </a:cubicBezTo>
                <a:lnTo>
                  <a:pt x="1800" y="1198"/>
                </a:lnTo>
                <a:lnTo>
                  <a:pt x="1637" y="1198"/>
                </a:lnTo>
                <a:lnTo>
                  <a:pt x="1637" y="1228"/>
                </a:lnTo>
                <a:cubicBezTo>
                  <a:pt x="1671" y="1229"/>
                  <a:pt x="1686" y="1236"/>
                  <a:pt x="1686" y="1256"/>
                </a:cubicBezTo>
                <a:cubicBezTo>
                  <a:pt x="1686" y="1263"/>
                  <a:pt x="1684" y="1269"/>
                  <a:pt x="1682" y="1277"/>
                </a:cubicBezTo>
                <a:lnTo>
                  <a:pt x="1612" y="1511"/>
                </a:lnTo>
                <a:cubicBezTo>
                  <a:pt x="1598" y="1555"/>
                  <a:pt x="1586" y="1608"/>
                  <a:pt x="1581" y="1631"/>
                </a:cubicBezTo>
                <a:lnTo>
                  <a:pt x="1577" y="1631"/>
                </a:lnTo>
                <a:cubicBezTo>
                  <a:pt x="1571" y="1603"/>
                  <a:pt x="1559" y="1549"/>
                  <a:pt x="1548" y="1512"/>
                </a:cubicBezTo>
                <a:lnTo>
                  <a:pt x="1477" y="1277"/>
                </a:lnTo>
                <a:cubicBezTo>
                  <a:pt x="1475" y="1270"/>
                  <a:pt x="1474" y="1263"/>
                  <a:pt x="1474" y="1258"/>
                </a:cubicBezTo>
                <a:cubicBezTo>
                  <a:pt x="1474" y="1238"/>
                  <a:pt x="1488" y="1229"/>
                  <a:pt x="1521" y="1228"/>
                </a:cubicBezTo>
                <a:lnTo>
                  <a:pt x="1521" y="1198"/>
                </a:lnTo>
                <a:lnTo>
                  <a:pt x="1320" y="1198"/>
                </a:lnTo>
                <a:lnTo>
                  <a:pt x="1320" y="1228"/>
                </a:lnTo>
                <a:cubicBezTo>
                  <a:pt x="1353" y="1232"/>
                  <a:pt x="1362" y="1244"/>
                  <a:pt x="1376" y="1284"/>
                </a:cubicBezTo>
                <a:lnTo>
                  <a:pt x="1518" y="1715"/>
                </a:lnTo>
                <a:lnTo>
                  <a:pt x="1601" y="1715"/>
                </a:lnTo>
                <a:close/>
                <a:moveTo>
                  <a:pt x="1266" y="1330"/>
                </a:moveTo>
                <a:cubicBezTo>
                  <a:pt x="1266" y="1241"/>
                  <a:pt x="1205" y="1198"/>
                  <a:pt x="1086" y="1198"/>
                </a:cubicBezTo>
                <a:lnTo>
                  <a:pt x="869" y="1198"/>
                </a:lnTo>
                <a:lnTo>
                  <a:pt x="869" y="1229"/>
                </a:lnTo>
                <a:cubicBezTo>
                  <a:pt x="914" y="1229"/>
                  <a:pt x="924" y="1241"/>
                  <a:pt x="924" y="1284"/>
                </a:cubicBezTo>
                <a:lnTo>
                  <a:pt x="924" y="1629"/>
                </a:lnTo>
                <a:cubicBezTo>
                  <a:pt x="924" y="1672"/>
                  <a:pt x="914" y="1683"/>
                  <a:pt x="869" y="1684"/>
                </a:cubicBezTo>
                <a:lnTo>
                  <a:pt x="869" y="1715"/>
                </a:lnTo>
                <a:lnTo>
                  <a:pt x="1112" y="1715"/>
                </a:lnTo>
                <a:cubicBezTo>
                  <a:pt x="1221" y="1715"/>
                  <a:pt x="1290" y="1670"/>
                  <a:pt x="1290" y="1577"/>
                </a:cubicBezTo>
                <a:cubicBezTo>
                  <a:pt x="1290" y="1508"/>
                  <a:pt x="1250" y="1457"/>
                  <a:pt x="1164" y="1446"/>
                </a:cubicBezTo>
                <a:lnTo>
                  <a:pt x="1164" y="1443"/>
                </a:lnTo>
                <a:cubicBezTo>
                  <a:pt x="1232" y="1428"/>
                  <a:pt x="1266" y="1392"/>
                  <a:pt x="1266" y="1330"/>
                </a:cubicBezTo>
                <a:close/>
                <a:moveTo>
                  <a:pt x="1021" y="1471"/>
                </a:moveTo>
                <a:lnTo>
                  <a:pt x="1090" y="1471"/>
                </a:lnTo>
                <a:cubicBezTo>
                  <a:pt x="1166" y="1471"/>
                  <a:pt x="1190" y="1499"/>
                  <a:pt x="1190" y="1570"/>
                </a:cubicBezTo>
                <a:cubicBezTo>
                  <a:pt x="1190" y="1644"/>
                  <a:pt x="1166" y="1671"/>
                  <a:pt x="1096" y="1671"/>
                </a:cubicBezTo>
                <a:lnTo>
                  <a:pt x="1021" y="1671"/>
                </a:lnTo>
                <a:lnTo>
                  <a:pt x="1021" y="1471"/>
                </a:lnTo>
                <a:close/>
                <a:moveTo>
                  <a:pt x="1167" y="1336"/>
                </a:moveTo>
                <a:cubicBezTo>
                  <a:pt x="1167" y="1402"/>
                  <a:pt x="1146" y="1427"/>
                  <a:pt x="1080" y="1427"/>
                </a:cubicBezTo>
                <a:lnTo>
                  <a:pt x="1021" y="1427"/>
                </a:lnTo>
                <a:lnTo>
                  <a:pt x="1021" y="1243"/>
                </a:lnTo>
                <a:lnTo>
                  <a:pt x="1077" y="1243"/>
                </a:lnTo>
                <a:cubicBezTo>
                  <a:pt x="1143" y="1243"/>
                  <a:pt x="1167" y="1267"/>
                  <a:pt x="1167" y="1336"/>
                </a:cubicBezTo>
                <a:close/>
                <a:moveTo>
                  <a:pt x="682" y="1291"/>
                </a:moveTo>
                <a:cubicBezTo>
                  <a:pt x="721" y="1247"/>
                  <a:pt x="738" y="1232"/>
                  <a:pt x="771" y="1228"/>
                </a:cubicBezTo>
                <a:lnTo>
                  <a:pt x="771" y="1198"/>
                </a:lnTo>
                <a:lnTo>
                  <a:pt x="608" y="1198"/>
                </a:lnTo>
                <a:lnTo>
                  <a:pt x="608" y="1228"/>
                </a:lnTo>
                <a:cubicBezTo>
                  <a:pt x="632" y="1229"/>
                  <a:pt x="644" y="1236"/>
                  <a:pt x="644" y="1250"/>
                </a:cubicBezTo>
                <a:cubicBezTo>
                  <a:pt x="644" y="1256"/>
                  <a:pt x="641" y="1265"/>
                  <a:pt x="631" y="1277"/>
                </a:cubicBezTo>
                <a:lnTo>
                  <a:pt x="491" y="1451"/>
                </a:lnTo>
                <a:lnTo>
                  <a:pt x="653" y="1715"/>
                </a:lnTo>
                <a:lnTo>
                  <a:pt x="786" y="1715"/>
                </a:lnTo>
                <a:lnTo>
                  <a:pt x="786" y="1684"/>
                </a:lnTo>
                <a:cubicBezTo>
                  <a:pt x="751" y="1682"/>
                  <a:pt x="739" y="1675"/>
                  <a:pt x="721" y="1647"/>
                </a:cubicBezTo>
                <a:lnTo>
                  <a:pt x="576" y="1416"/>
                </a:lnTo>
                <a:lnTo>
                  <a:pt x="682" y="1291"/>
                </a:lnTo>
                <a:close/>
              </a:path>
            </a:pathLst>
          </a:custGeom>
          <a:solidFill>
            <a:srgbClr val="C3005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cxnSp>
        <p:nvCxnSpPr>
          <p:cNvPr id="8" name="Linie">
            <a:extLst>
              <a:ext uri="{FF2B5EF4-FFF2-40B4-BE49-F238E27FC236}">
                <a16:creationId xmlns:a16="http://schemas.microsoft.com/office/drawing/2014/main" id="{0EFF2C6B-0CCD-4DE5-BB9A-7DB01B0B8C2C}"/>
              </a:ext>
            </a:extLst>
          </p:cNvPr>
          <p:cNvCxnSpPr>
            <a:cxnSpLocks/>
          </p:cNvCxnSpPr>
          <p:nvPr userDrawn="1"/>
        </p:nvCxnSpPr>
        <p:spPr>
          <a:xfrm>
            <a:off x="216000" y="6102000"/>
            <a:ext cx="11761200" cy="0"/>
          </a:xfrm>
          <a:prstGeom prst="line">
            <a:avLst/>
          </a:prstGeom>
          <a:ln w="1270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C12BE506-F27F-4BFB-9C3E-DABA4F3D6D34}"/>
              </a:ext>
            </a:extLst>
          </p:cNvPr>
          <p:cNvSpPr>
            <a:spLocks noGrp="1"/>
          </p:cNvSpPr>
          <p:nvPr>
            <p:ph type="title"/>
          </p:nvPr>
        </p:nvSpPr>
        <p:spPr>
          <a:xfrm>
            <a:off x="731838" y="790578"/>
            <a:ext cx="10728324" cy="432000"/>
          </a:xfrm>
          <a:prstGeom prst="rect">
            <a:avLst/>
          </a:prstGeom>
        </p:spPr>
        <p:txBody>
          <a:bodyPr vert="horz" lIns="0" tIns="0" rIns="0" bIns="0" rtlCol="0" anchor="t" anchorCtr="0">
            <a:noAutofit/>
          </a:bodyPr>
          <a:lstStyle/>
          <a:p>
            <a:r>
              <a:rPr lang="de-DE" dirty="0"/>
              <a:t>Headline einzeilig</a:t>
            </a:r>
          </a:p>
        </p:txBody>
      </p:sp>
      <p:sp>
        <p:nvSpPr>
          <p:cNvPr id="3" name="Textplatzhalter 2">
            <a:extLst>
              <a:ext uri="{FF2B5EF4-FFF2-40B4-BE49-F238E27FC236}">
                <a16:creationId xmlns:a16="http://schemas.microsoft.com/office/drawing/2014/main" id="{0F77E1C3-96FA-4FCE-BCAC-9A54A0CF14BF}"/>
              </a:ext>
            </a:extLst>
          </p:cNvPr>
          <p:cNvSpPr>
            <a:spLocks noGrp="1"/>
          </p:cNvSpPr>
          <p:nvPr>
            <p:ph type="body" idx="1"/>
          </p:nvPr>
        </p:nvSpPr>
        <p:spPr>
          <a:xfrm>
            <a:off x="731674" y="1449389"/>
            <a:ext cx="10728325" cy="4308469"/>
          </a:xfrm>
          <a:prstGeom prst="rect">
            <a:avLst/>
          </a:prstGeom>
        </p:spPr>
        <p:txBody>
          <a:bodyPr vert="horz" lIns="0" tIns="0" rIns="0" bIns="0" rtlCol="0" anchor="t" anchorCtr="0">
            <a:noAutofit/>
          </a:bodyPr>
          <a:lstStyle/>
          <a:p>
            <a:pPr lvl="0"/>
            <a:r>
              <a:rPr lang="de-DE" dirty="0"/>
              <a:t>Aufzählung auf erster Ebene // für weitere Aufzählung, Überschrift und Text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4AB5A0F8-72B0-431F-91F8-5E603B325D22}"/>
              </a:ext>
            </a:extLst>
          </p:cNvPr>
          <p:cNvSpPr>
            <a:spLocks noGrp="1"/>
          </p:cNvSpPr>
          <p:nvPr>
            <p:ph type="dt" sz="half" idx="2"/>
          </p:nvPr>
        </p:nvSpPr>
        <p:spPr>
          <a:xfrm>
            <a:off x="731836" y="6441850"/>
            <a:ext cx="9435600" cy="162000"/>
          </a:xfrm>
          <a:prstGeom prst="rect">
            <a:avLst/>
          </a:prstGeom>
        </p:spPr>
        <p:txBody>
          <a:bodyPr vert="horz" lIns="0" tIns="0" rIns="0" bIns="0" rtlCol="0" anchor="t" anchorCtr="0">
            <a:noAutofit/>
          </a:bodyPr>
          <a:lstStyle>
            <a:lvl1pPr marL="0" indent="0" algn="l">
              <a:lnSpc>
                <a:spcPts val="1300"/>
              </a:lnSpc>
              <a:spcBef>
                <a:spcPts val="0"/>
              </a:spcBef>
              <a:buFont typeface="+mj-lt"/>
              <a:buNone/>
              <a:defRPr sz="1100" b="0" cap="all" baseline="0">
                <a:solidFill>
                  <a:schemeClr val="accent1"/>
                </a:solidFill>
                <a:latin typeface="+mn-lt"/>
              </a:defRPr>
            </a:lvl1pPr>
            <a:lvl2pPr marL="0" indent="0" algn="l">
              <a:lnSpc>
                <a:spcPts val="1300"/>
              </a:lnSpc>
              <a:spcBef>
                <a:spcPts val="0"/>
              </a:spcBef>
              <a:defRPr sz="2000" b="0" cap="all" baseline="0">
                <a:latin typeface="+mn-lt"/>
              </a:defRPr>
            </a:lvl2pPr>
            <a:lvl3pPr marL="0" indent="0" algn="l">
              <a:lnSpc>
                <a:spcPts val="1300"/>
              </a:lnSpc>
              <a:spcBef>
                <a:spcPts val="0"/>
              </a:spcBef>
              <a:defRPr sz="2000" b="0" cap="all" baseline="0">
                <a:latin typeface="+mn-lt"/>
              </a:defRPr>
            </a:lvl3pPr>
            <a:lvl4pPr marL="0" indent="0" algn="l">
              <a:lnSpc>
                <a:spcPts val="1300"/>
              </a:lnSpc>
              <a:spcBef>
                <a:spcPts val="0"/>
              </a:spcBef>
              <a:defRPr sz="2000" b="0" cap="all" baseline="0">
                <a:latin typeface="+mn-lt"/>
              </a:defRPr>
            </a:lvl4pPr>
            <a:lvl5pPr marL="0" indent="0" algn="l">
              <a:lnSpc>
                <a:spcPts val="1300"/>
              </a:lnSpc>
              <a:spcBef>
                <a:spcPts val="0"/>
              </a:spcBef>
              <a:defRPr sz="2000" b="0" cap="all" baseline="0">
                <a:latin typeface="+mn-lt"/>
              </a:defRPr>
            </a:lvl5pPr>
            <a:lvl6pPr marL="0" indent="0" algn="l">
              <a:lnSpc>
                <a:spcPts val="1300"/>
              </a:lnSpc>
              <a:spcBef>
                <a:spcPts val="0"/>
              </a:spcBef>
              <a:defRPr sz="2000" b="0" cap="all" baseline="0">
                <a:latin typeface="+mn-lt"/>
              </a:defRPr>
            </a:lvl6pPr>
            <a:lvl7pPr marL="0" indent="0" algn="l">
              <a:lnSpc>
                <a:spcPts val="1300"/>
              </a:lnSpc>
              <a:spcBef>
                <a:spcPts val="0"/>
              </a:spcBef>
              <a:defRPr sz="2000" b="0" cap="all" baseline="0">
                <a:latin typeface="+mn-lt"/>
              </a:defRPr>
            </a:lvl7pPr>
            <a:lvl8pPr marL="0" indent="0" algn="l">
              <a:lnSpc>
                <a:spcPts val="1300"/>
              </a:lnSpc>
              <a:spcBef>
                <a:spcPts val="0"/>
              </a:spcBef>
              <a:defRPr sz="2000" b="0" cap="all" baseline="0">
                <a:latin typeface="+mn-lt"/>
              </a:defRPr>
            </a:lvl8pPr>
            <a:lvl9pPr marL="0" indent="0" algn="l">
              <a:lnSpc>
                <a:spcPts val="1300"/>
              </a:lnSpc>
              <a:spcBef>
                <a:spcPts val="0"/>
              </a:spcBef>
              <a:defRPr sz="2000" b="0" cap="all" baseline="0">
                <a:latin typeface="+mn-lt"/>
              </a:defRPr>
            </a:lvl9pPr>
          </a:lstStyle>
          <a:p>
            <a:r>
              <a:rPr lang="de-DE" dirty="0"/>
              <a:t>Handbuch Qualitätszirkel</a:t>
            </a:r>
          </a:p>
        </p:txBody>
      </p:sp>
      <p:sp>
        <p:nvSpPr>
          <p:cNvPr id="5" name="Fußzeilenplatzhalter 4">
            <a:extLst>
              <a:ext uri="{FF2B5EF4-FFF2-40B4-BE49-F238E27FC236}">
                <a16:creationId xmlns:a16="http://schemas.microsoft.com/office/drawing/2014/main" id="{E1A2B3F3-26F7-42D5-BFD7-F22E8467BA9C}"/>
              </a:ext>
            </a:extLst>
          </p:cNvPr>
          <p:cNvSpPr>
            <a:spLocks noGrp="1"/>
          </p:cNvSpPr>
          <p:nvPr>
            <p:ph type="ftr" sz="quarter" idx="3"/>
          </p:nvPr>
        </p:nvSpPr>
        <p:spPr>
          <a:xfrm>
            <a:off x="731836" y="6281760"/>
            <a:ext cx="9435600" cy="162000"/>
          </a:xfrm>
          <a:prstGeom prst="rect">
            <a:avLst/>
          </a:prstGeom>
        </p:spPr>
        <p:txBody>
          <a:bodyPr vert="horz" lIns="0" tIns="0" rIns="0" bIns="0" rtlCol="0" anchor="t" anchorCtr="0">
            <a:noAutofit/>
          </a:bodyPr>
          <a:lstStyle>
            <a:lvl1pPr marL="0" indent="0" algn="l">
              <a:lnSpc>
                <a:spcPts val="1300"/>
              </a:lnSpc>
              <a:spcBef>
                <a:spcPts val="0"/>
              </a:spcBef>
              <a:buFont typeface="+mj-lt"/>
              <a:buNone/>
              <a:defRPr sz="1100" b="1" cap="all" baseline="0">
                <a:solidFill>
                  <a:schemeClr val="accent1"/>
                </a:solidFill>
                <a:latin typeface="+mn-lt"/>
              </a:defRPr>
            </a:lvl1pPr>
            <a:lvl2pPr marL="0" indent="0" algn="l">
              <a:lnSpc>
                <a:spcPts val="1300"/>
              </a:lnSpc>
              <a:spcBef>
                <a:spcPts val="0"/>
              </a:spcBef>
              <a:defRPr sz="2000" b="1" cap="all" baseline="0">
                <a:latin typeface="+mn-lt"/>
              </a:defRPr>
            </a:lvl2pPr>
            <a:lvl3pPr marL="0" indent="0" algn="l">
              <a:lnSpc>
                <a:spcPts val="1300"/>
              </a:lnSpc>
              <a:spcBef>
                <a:spcPts val="0"/>
              </a:spcBef>
              <a:defRPr sz="2000" b="1" cap="all" baseline="0">
                <a:latin typeface="+mn-lt"/>
              </a:defRPr>
            </a:lvl3pPr>
            <a:lvl4pPr marL="0" indent="0" algn="l">
              <a:lnSpc>
                <a:spcPts val="1300"/>
              </a:lnSpc>
              <a:spcBef>
                <a:spcPts val="0"/>
              </a:spcBef>
              <a:defRPr sz="2000" b="1" cap="all" baseline="0">
                <a:latin typeface="+mn-lt"/>
              </a:defRPr>
            </a:lvl4pPr>
            <a:lvl5pPr marL="0" indent="0" algn="l">
              <a:lnSpc>
                <a:spcPts val="1300"/>
              </a:lnSpc>
              <a:spcBef>
                <a:spcPts val="0"/>
              </a:spcBef>
              <a:defRPr sz="2000" b="1" cap="all" baseline="0">
                <a:latin typeface="+mn-lt"/>
              </a:defRPr>
            </a:lvl5pPr>
            <a:lvl6pPr marL="0" indent="0" algn="l">
              <a:lnSpc>
                <a:spcPts val="1300"/>
              </a:lnSpc>
              <a:spcBef>
                <a:spcPts val="0"/>
              </a:spcBef>
              <a:defRPr sz="2000" b="1" cap="all" baseline="0">
                <a:latin typeface="+mn-lt"/>
              </a:defRPr>
            </a:lvl6pPr>
            <a:lvl7pPr marL="0" indent="0" algn="l">
              <a:lnSpc>
                <a:spcPts val="1300"/>
              </a:lnSpc>
              <a:spcBef>
                <a:spcPts val="0"/>
              </a:spcBef>
              <a:defRPr sz="2000" b="1" cap="all" baseline="0">
                <a:latin typeface="+mn-lt"/>
              </a:defRPr>
            </a:lvl7pPr>
            <a:lvl8pPr marL="0" indent="0" algn="l">
              <a:lnSpc>
                <a:spcPts val="1300"/>
              </a:lnSpc>
              <a:spcBef>
                <a:spcPts val="0"/>
              </a:spcBef>
              <a:defRPr sz="2000" b="1" cap="all" baseline="0">
                <a:latin typeface="+mn-lt"/>
              </a:defRPr>
            </a:lvl8pPr>
            <a:lvl9pPr marL="0" indent="0" algn="l">
              <a:lnSpc>
                <a:spcPts val="1300"/>
              </a:lnSpc>
              <a:spcBef>
                <a:spcPts val="0"/>
              </a:spcBef>
              <a:defRPr sz="2000" b="1" cap="all" baseline="0">
                <a:latin typeface="+mn-lt"/>
              </a:defRPr>
            </a:lvl9pPr>
          </a:lstStyle>
          <a:p>
            <a:r>
              <a:rPr lang="de-DE" dirty="0"/>
              <a:t>Modul Demenzen - eine komplexe Herausforderung</a:t>
            </a:r>
          </a:p>
        </p:txBody>
      </p:sp>
      <p:sp>
        <p:nvSpPr>
          <p:cNvPr id="6" name="Foliennummernplatzhalter 5">
            <a:extLst>
              <a:ext uri="{FF2B5EF4-FFF2-40B4-BE49-F238E27FC236}">
                <a16:creationId xmlns:a16="http://schemas.microsoft.com/office/drawing/2014/main" id="{33291002-07B2-44AD-935E-C8424D0A5D40}"/>
              </a:ext>
            </a:extLst>
          </p:cNvPr>
          <p:cNvSpPr>
            <a:spLocks noGrp="1"/>
          </p:cNvSpPr>
          <p:nvPr>
            <p:ph type="sldNum" sz="quarter" idx="4"/>
          </p:nvPr>
        </p:nvSpPr>
        <p:spPr>
          <a:xfrm>
            <a:off x="10897200" y="6281760"/>
            <a:ext cx="1080000" cy="162000"/>
          </a:xfrm>
          <a:prstGeom prst="rect">
            <a:avLst/>
          </a:prstGeom>
        </p:spPr>
        <p:txBody>
          <a:bodyPr vert="horz" lIns="0" tIns="0" rIns="0" bIns="0" rtlCol="0" anchor="t" anchorCtr="0">
            <a:noAutofit/>
          </a:bodyPr>
          <a:lstStyle>
            <a:lvl1pPr marL="0" indent="0" algn="r">
              <a:lnSpc>
                <a:spcPts val="1300"/>
              </a:lnSpc>
              <a:spcBef>
                <a:spcPts val="0"/>
              </a:spcBef>
              <a:buFont typeface="+mj-lt"/>
              <a:buNone/>
              <a:defRPr sz="1100" b="0" cap="all" baseline="0">
                <a:solidFill>
                  <a:schemeClr val="accent1"/>
                </a:solidFill>
                <a:latin typeface="+mn-lt"/>
              </a:defRPr>
            </a:lvl1pPr>
            <a:lvl2pPr marL="0" indent="0" algn="r">
              <a:lnSpc>
                <a:spcPts val="1300"/>
              </a:lnSpc>
              <a:spcBef>
                <a:spcPts val="0"/>
              </a:spcBef>
              <a:defRPr sz="2000" b="0" cap="all" baseline="0">
                <a:latin typeface="+mn-lt"/>
              </a:defRPr>
            </a:lvl2pPr>
            <a:lvl3pPr marL="0" indent="0" algn="r">
              <a:lnSpc>
                <a:spcPts val="1300"/>
              </a:lnSpc>
              <a:spcBef>
                <a:spcPts val="0"/>
              </a:spcBef>
              <a:defRPr sz="2000" b="0" cap="all" baseline="0">
                <a:latin typeface="+mn-lt"/>
              </a:defRPr>
            </a:lvl3pPr>
            <a:lvl4pPr marL="0" indent="0" algn="r">
              <a:lnSpc>
                <a:spcPts val="1300"/>
              </a:lnSpc>
              <a:spcBef>
                <a:spcPts val="0"/>
              </a:spcBef>
              <a:defRPr sz="2000" b="0" cap="all" baseline="0">
                <a:latin typeface="+mn-lt"/>
              </a:defRPr>
            </a:lvl4pPr>
            <a:lvl5pPr marL="0" indent="0" algn="r">
              <a:lnSpc>
                <a:spcPts val="1300"/>
              </a:lnSpc>
              <a:spcBef>
                <a:spcPts val="0"/>
              </a:spcBef>
              <a:defRPr sz="2000" b="0" cap="all" baseline="0">
                <a:latin typeface="+mn-lt"/>
              </a:defRPr>
            </a:lvl5pPr>
            <a:lvl6pPr marL="0" indent="0" algn="r">
              <a:lnSpc>
                <a:spcPts val="1300"/>
              </a:lnSpc>
              <a:spcBef>
                <a:spcPts val="0"/>
              </a:spcBef>
              <a:defRPr sz="2000" b="0" cap="all" baseline="0">
                <a:latin typeface="+mn-lt"/>
              </a:defRPr>
            </a:lvl6pPr>
            <a:lvl7pPr marL="0" indent="0" algn="r">
              <a:lnSpc>
                <a:spcPts val="1300"/>
              </a:lnSpc>
              <a:spcBef>
                <a:spcPts val="0"/>
              </a:spcBef>
              <a:defRPr sz="2000" b="0" cap="all" baseline="0">
                <a:latin typeface="+mn-lt"/>
              </a:defRPr>
            </a:lvl7pPr>
            <a:lvl8pPr marL="0" indent="0" algn="r">
              <a:lnSpc>
                <a:spcPts val="1300"/>
              </a:lnSpc>
              <a:spcBef>
                <a:spcPts val="0"/>
              </a:spcBef>
              <a:defRPr sz="2000" b="0" cap="all" baseline="0">
                <a:latin typeface="+mn-lt"/>
              </a:defRPr>
            </a:lvl8pPr>
            <a:lvl9pPr marL="0" indent="0" algn="r">
              <a:lnSpc>
                <a:spcPts val="1300"/>
              </a:lnSpc>
              <a:spcBef>
                <a:spcPts val="0"/>
              </a:spcBef>
              <a:defRPr sz="2000" b="0" cap="all" baseline="0">
                <a:latin typeface="+mn-lt"/>
              </a:defRPr>
            </a:lvl9p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0507056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4" r:id="rId6"/>
    <p:sldLayoutId id="2147483665" r:id="rId7"/>
    <p:sldLayoutId id="2147483666" r:id="rId8"/>
  </p:sldLayoutIdLst>
  <p:hf hdr="0"/>
  <p:txStyles>
    <p:titleStyle>
      <a:lvl1pPr marL="0" indent="0" algn="l" defTabSz="914400" rtl="0" eaLnBrk="1" latinLnBrk="0" hangingPunct="1">
        <a:lnSpc>
          <a:spcPct val="89000"/>
        </a:lnSpc>
        <a:spcBef>
          <a:spcPts val="0"/>
        </a:spcBef>
        <a:buFont typeface="+mj-lt"/>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0"/>
        </a:spcBef>
        <a:spcAft>
          <a:spcPts val="300"/>
        </a:spcAft>
        <a:buClr>
          <a:schemeClr val="accent2"/>
        </a:buClr>
        <a:buFont typeface="Calibri" pitchFamily="34" charset="0"/>
        <a:buChar char="›"/>
        <a:defRPr sz="2100" b="0" kern="1200">
          <a:solidFill>
            <a:schemeClr val="accent1"/>
          </a:solidFill>
          <a:latin typeface="+mn-lt"/>
          <a:ea typeface="+mn-ea"/>
          <a:cs typeface="+mn-cs"/>
        </a:defRPr>
      </a:lvl1pPr>
      <a:lvl2pPr marL="432000" indent="-216000" algn="l" defTabSz="914400" rtl="0" eaLnBrk="1" latinLnBrk="0" hangingPunct="1">
        <a:lnSpc>
          <a:spcPct val="95000"/>
        </a:lnSpc>
        <a:spcBef>
          <a:spcPts val="0"/>
        </a:spcBef>
        <a:spcAft>
          <a:spcPts val="300"/>
        </a:spcAft>
        <a:buFont typeface="Calibri" pitchFamily="34" charset="0"/>
        <a:buChar char="›"/>
        <a:defRPr sz="2100" b="0" kern="1200">
          <a:solidFill>
            <a:schemeClr val="accent1"/>
          </a:solidFill>
          <a:latin typeface="+mn-lt"/>
          <a:ea typeface="+mn-ea"/>
          <a:cs typeface="+mn-cs"/>
        </a:defRPr>
      </a:lvl2pPr>
      <a:lvl3pPr marL="648000" indent="-216000" algn="l" defTabSz="914400" rtl="0" eaLnBrk="1" latinLnBrk="0" hangingPunct="1">
        <a:lnSpc>
          <a:spcPct val="95000"/>
        </a:lnSpc>
        <a:spcBef>
          <a:spcPts val="0"/>
        </a:spcBef>
        <a:spcAft>
          <a:spcPts val="300"/>
        </a:spcAft>
        <a:buClr>
          <a:schemeClr val="accent2"/>
        </a:buClr>
        <a:buSzPct val="90000"/>
        <a:buFont typeface="Calibri" pitchFamily="34" charset="0"/>
        <a:buChar char="▪"/>
        <a:defRPr sz="2100" b="0" kern="1200">
          <a:solidFill>
            <a:schemeClr val="accent1"/>
          </a:solidFill>
          <a:latin typeface="+mn-lt"/>
          <a:ea typeface="+mn-ea"/>
          <a:cs typeface="+mn-cs"/>
        </a:defRPr>
      </a:lvl3pPr>
      <a:lvl4pPr marL="900000" indent="-180000" algn="l" defTabSz="914400" rtl="0" eaLnBrk="1" latinLnBrk="0" hangingPunct="1">
        <a:lnSpc>
          <a:spcPct val="95000"/>
        </a:lnSpc>
        <a:spcBef>
          <a:spcPts val="0"/>
        </a:spcBef>
        <a:spcAft>
          <a:spcPts val="300"/>
        </a:spcAft>
        <a:buClr>
          <a:schemeClr val="accent1"/>
        </a:buClr>
        <a:buSzPct val="90000"/>
        <a:buFont typeface="Calibri" pitchFamily="34" charset="0"/>
        <a:buChar char="▪"/>
        <a:defRPr sz="2100" b="0" kern="1200">
          <a:solidFill>
            <a:schemeClr val="accent1"/>
          </a:solidFill>
          <a:latin typeface="+mn-lt"/>
          <a:ea typeface="+mn-ea"/>
          <a:cs typeface="+mn-cs"/>
        </a:defRPr>
      </a:lvl4pPr>
      <a:lvl5pPr marL="0" indent="0" algn="l" defTabSz="914400" rtl="0" eaLnBrk="1" latinLnBrk="0" hangingPunct="1">
        <a:lnSpc>
          <a:spcPct val="95000"/>
        </a:lnSpc>
        <a:spcBef>
          <a:spcPts val="2400"/>
        </a:spcBef>
        <a:buClr>
          <a:schemeClr val="accent2"/>
        </a:buClr>
        <a:buSzPct val="90000"/>
        <a:buFont typeface="Calibri" panose="020F0502020204030204" pitchFamily="34" charset="0"/>
        <a:buNone/>
        <a:defRPr sz="2100" b="1" kern="1200">
          <a:solidFill>
            <a:schemeClr val="accent1"/>
          </a:solidFill>
          <a:latin typeface="+mj-lt"/>
          <a:ea typeface="+mn-ea"/>
          <a:cs typeface="+mn-cs"/>
        </a:defRPr>
      </a:lvl5pPr>
      <a:lvl6pPr marL="0" indent="0" algn="l" defTabSz="914400" rtl="0" eaLnBrk="1" latinLnBrk="0" hangingPunct="1">
        <a:lnSpc>
          <a:spcPct val="95000"/>
        </a:lnSpc>
        <a:spcBef>
          <a:spcPts val="0"/>
        </a:spcBef>
        <a:buClr>
          <a:schemeClr val="accent1"/>
        </a:buClr>
        <a:buSzPct val="90000"/>
        <a:buFont typeface="Calibri" pitchFamily="34" charset="0"/>
        <a:buNone/>
        <a:defRPr sz="2100" b="0" kern="1200">
          <a:solidFill>
            <a:schemeClr val="accent1"/>
          </a:solidFill>
          <a:latin typeface="+mn-lt"/>
          <a:ea typeface="+mn-ea"/>
          <a:cs typeface="+mn-cs"/>
        </a:defRPr>
      </a:lvl6pPr>
      <a:lvl7pPr marL="0" indent="0" algn="l" defTabSz="914400" rtl="0" eaLnBrk="1" latinLnBrk="0" hangingPunct="1">
        <a:lnSpc>
          <a:spcPct val="95000"/>
        </a:lnSpc>
        <a:spcBef>
          <a:spcPts val="0"/>
        </a:spcBef>
        <a:buClr>
          <a:schemeClr val="accent1"/>
        </a:buClr>
        <a:buFont typeface="Calibri" pitchFamily="34" charset="0"/>
        <a:buNone/>
        <a:defRPr sz="2100" b="0" kern="1200">
          <a:solidFill>
            <a:schemeClr val="accent1"/>
          </a:solidFill>
          <a:latin typeface="+mn-lt"/>
          <a:ea typeface="+mn-ea"/>
          <a:cs typeface="+mn-cs"/>
        </a:defRPr>
      </a:lvl7pPr>
      <a:lvl8pPr marL="0" indent="0" algn="l" defTabSz="914400" rtl="0" eaLnBrk="1" latinLnBrk="0" hangingPunct="1">
        <a:lnSpc>
          <a:spcPct val="95000"/>
        </a:lnSpc>
        <a:spcBef>
          <a:spcPts val="0"/>
        </a:spcBef>
        <a:buClr>
          <a:schemeClr val="accent1"/>
        </a:buClr>
        <a:buFont typeface="Calibri" pitchFamily="34" charset="0"/>
        <a:buNone/>
        <a:defRPr sz="2100" b="0" kern="1200">
          <a:solidFill>
            <a:schemeClr val="accent1"/>
          </a:solidFill>
          <a:latin typeface="+mn-lt"/>
          <a:ea typeface="+mn-ea"/>
          <a:cs typeface="+mn-cs"/>
        </a:defRPr>
      </a:lvl8pPr>
      <a:lvl9pPr marL="0" indent="0" algn="l" defTabSz="914400" rtl="0" eaLnBrk="1" latinLnBrk="0" hangingPunct="1">
        <a:lnSpc>
          <a:spcPct val="95000"/>
        </a:lnSpc>
        <a:spcBef>
          <a:spcPts val="0"/>
        </a:spcBef>
        <a:buClr>
          <a:schemeClr val="accent1"/>
        </a:buClr>
        <a:buFont typeface="Calibri" pitchFamily="34" charset="0"/>
        <a:buNone/>
        <a:defRPr sz="2100" b="0" kern="1200">
          <a:solidFill>
            <a:schemeClr val="accent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userDrawn="1">
          <p15:clr>
            <a:srgbClr val="F26B43"/>
          </p15:clr>
        </p15:guide>
        <p15:guide id="2" pos="7219" userDrawn="1">
          <p15:clr>
            <a:srgbClr val="F26B43"/>
          </p15:clr>
        </p15:guide>
        <p15:guide id="3" orient="horz" pos="498" userDrawn="1">
          <p15:clr>
            <a:srgbClr val="F26B43"/>
          </p15:clr>
        </p15:guide>
        <p15:guide id="4" orient="horz" pos="913" userDrawn="1">
          <p15:clr>
            <a:srgbClr val="F26B43"/>
          </p15:clr>
        </p15:guide>
        <p15:guide id="5" orient="horz" pos="36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KBV Signet">
            <a:extLst>
              <a:ext uri="{FF2B5EF4-FFF2-40B4-BE49-F238E27FC236}">
                <a16:creationId xmlns:a16="http://schemas.microsoft.com/office/drawing/2014/main" id="{23DC89DC-81A4-43ED-B58E-3DC3D571EEBF}"/>
              </a:ext>
            </a:extLst>
          </p:cNvPr>
          <p:cNvSpPr>
            <a:spLocks noChangeAspect="1" noEditPoints="1"/>
          </p:cNvSpPr>
          <p:nvPr userDrawn="1"/>
        </p:nvSpPr>
        <p:spPr bwMode="auto">
          <a:xfrm>
            <a:off x="216000" y="6267600"/>
            <a:ext cx="374400" cy="374400"/>
          </a:xfrm>
          <a:custGeom>
            <a:avLst/>
            <a:gdLst>
              <a:gd name="T0" fmla="*/ 2102 w 2102"/>
              <a:gd name="T1" fmla="*/ 2102 h 2102"/>
              <a:gd name="T2" fmla="*/ 0 w 2102"/>
              <a:gd name="T3" fmla="*/ 0 h 2102"/>
              <a:gd name="T4" fmla="*/ 384 w 2102"/>
              <a:gd name="T5" fmla="*/ 1629 h 2102"/>
              <a:gd name="T6" fmla="*/ 328 w 2102"/>
              <a:gd name="T7" fmla="*/ 1715 h 2102"/>
              <a:gd name="T8" fmla="*/ 534 w 2102"/>
              <a:gd name="T9" fmla="*/ 1684 h 2102"/>
              <a:gd name="T10" fmla="*/ 479 w 2102"/>
              <a:gd name="T11" fmla="*/ 1284 h 2102"/>
              <a:gd name="T12" fmla="*/ 534 w 2102"/>
              <a:gd name="T13" fmla="*/ 1198 h 2102"/>
              <a:gd name="T14" fmla="*/ 328 w 2102"/>
              <a:gd name="T15" fmla="*/ 1229 h 2102"/>
              <a:gd name="T16" fmla="*/ 384 w 2102"/>
              <a:gd name="T17" fmla="*/ 1629 h 2102"/>
              <a:gd name="T18" fmla="*/ 1741 w 2102"/>
              <a:gd name="T19" fmla="*/ 1284 h 2102"/>
              <a:gd name="T20" fmla="*/ 1800 w 2102"/>
              <a:gd name="T21" fmla="*/ 1198 h 2102"/>
              <a:gd name="T22" fmla="*/ 1637 w 2102"/>
              <a:gd name="T23" fmla="*/ 1228 h 2102"/>
              <a:gd name="T24" fmla="*/ 1682 w 2102"/>
              <a:gd name="T25" fmla="*/ 1277 h 2102"/>
              <a:gd name="T26" fmla="*/ 1581 w 2102"/>
              <a:gd name="T27" fmla="*/ 1631 h 2102"/>
              <a:gd name="T28" fmla="*/ 1548 w 2102"/>
              <a:gd name="T29" fmla="*/ 1512 h 2102"/>
              <a:gd name="T30" fmla="*/ 1474 w 2102"/>
              <a:gd name="T31" fmla="*/ 1258 h 2102"/>
              <a:gd name="T32" fmla="*/ 1521 w 2102"/>
              <a:gd name="T33" fmla="*/ 1198 h 2102"/>
              <a:gd name="T34" fmla="*/ 1320 w 2102"/>
              <a:gd name="T35" fmla="*/ 1228 h 2102"/>
              <a:gd name="T36" fmla="*/ 1518 w 2102"/>
              <a:gd name="T37" fmla="*/ 1715 h 2102"/>
              <a:gd name="T38" fmla="*/ 1266 w 2102"/>
              <a:gd name="T39" fmla="*/ 1330 h 2102"/>
              <a:gd name="T40" fmla="*/ 869 w 2102"/>
              <a:gd name="T41" fmla="*/ 1198 h 2102"/>
              <a:gd name="T42" fmla="*/ 924 w 2102"/>
              <a:gd name="T43" fmla="*/ 1284 h 2102"/>
              <a:gd name="T44" fmla="*/ 869 w 2102"/>
              <a:gd name="T45" fmla="*/ 1684 h 2102"/>
              <a:gd name="T46" fmla="*/ 1112 w 2102"/>
              <a:gd name="T47" fmla="*/ 1715 h 2102"/>
              <a:gd name="T48" fmla="*/ 1164 w 2102"/>
              <a:gd name="T49" fmla="*/ 1446 h 2102"/>
              <a:gd name="T50" fmla="*/ 1266 w 2102"/>
              <a:gd name="T51" fmla="*/ 1330 h 2102"/>
              <a:gd name="T52" fmla="*/ 1090 w 2102"/>
              <a:gd name="T53" fmla="*/ 1471 h 2102"/>
              <a:gd name="T54" fmla="*/ 1096 w 2102"/>
              <a:gd name="T55" fmla="*/ 1671 h 2102"/>
              <a:gd name="T56" fmla="*/ 1021 w 2102"/>
              <a:gd name="T57" fmla="*/ 1471 h 2102"/>
              <a:gd name="T58" fmla="*/ 1080 w 2102"/>
              <a:gd name="T59" fmla="*/ 1427 h 2102"/>
              <a:gd name="T60" fmla="*/ 1021 w 2102"/>
              <a:gd name="T61" fmla="*/ 1243 h 2102"/>
              <a:gd name="T62" fmla="*/ 1167 w 2102"/>
              <a:gd name="T63" fmla="*/ 1336 h 2102"/>
              <a:gd name="T64" fmla="*/ 771 w 2102"/>
              <a:gd name="T65" fmla="*/ 1228 h 2102"/>
              <a:gd name="T66" fmla="*/ 608 w 2102"/>
              <a:gd name="T67" fmla="*/ 1198 h 2102"/>
              <a:gd name="T68" fmla="*/ 644 w 2102"/>
              <a:gd name="T69" fmla="*/ 1250 h 2102"/>
              <a:gd name="T70" fmla="*/ 491 w 2102"/>
              <a:gd name="T71" fmla="*/ 1451 h 2102"/>
              <a:gd name="T72" fmla="*/ 786 w 2102"/>
              <a:gd name="T73" fmla="*/ 1715 h 2102"/>
              <a:gd name="T74" fmla="*/ 721 w 2102"/>
              <a:gd name="T75" fmla="*/ 1647 h 2102"/>
              <a:gd name="T76" fmla="*/ 682 w 2102"/>
              <a:gd name="T77" fmla="*/ 1291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2102">
                <a:moveTo>
                  <a:pt x="0" y="2102"/>
                </a:moveTo>
                <a:lnTo>
                  <a:pt x="2102" y="2102"/>
                </a:lnTo>
                <a:lnTo>
                  <a:pt x="2102" y="0"/>
                </a:lnTo>
                <a:lnTo>
                  <a:pt x="0" y="0"/>
                </a:lnTo>
                <a:lnTo>
                  <a:pt x="0" y="2102"/>
                </a:lnTo>
                <a:close/>
                <a:moveTo>
                  <a:pt x="384" y="1629"/>
                </a:moveTo>
                <a:cubicBezTo>
                  <a:pt x="384" y="1672"/>
                  <a:pt x="373" y="1683"/>
                  <a:pt x="328" y="1684"/>
                </a:cubicBezTo>
                <a:lnTo>
                  <a:pt x="328" y="1715"/>
                </a:lnTo>
                <a:lnTo>
                  <a:pt x="534" y="1715"/>
                </a:lnTo>
                <a:lnTo>
                  <a:pt x="534" y="1684"/>
                </a:lnTo>
                <a:cubicBezTo>
                  <a:pt x="490" y="1683"/>
                  <a:pt x="479" y="1672"/>
                  <a:pt x="479" y="1629"/>
                </a:cubicBezTo>
                <a:lnTo>
                  <a:pt x="479" y="1284"/>
                </a:lnTo>
                <a:cubicBezTo>
                  <a:pt x="479" y="1241"/>
                  <a:pt x="490" y="1229"/>
                  <a:pt x="534" y="1229"/>
                </a:cubicBezTo>
                <a:lnTo>
                  <a:pt x="534" y="1198"/>
                </a:lnTo>
                <a:lnTo>
                  <a:pt x="328" y="1198"/>
                </a:lnTo>
                <a:lnTo>
                  <a:pt x="328" y="1229"/>
                </a:lnTo>
                <a:cubicBezTo>
                  <a:pt x="373" y="1229"/>
                  <a:pt x="384" y="1241"/>
                  <a:pt x="384" y="1284"/>
                </a:cubicBezTo>
                <a:lnTo>
                  <a:pt x="384" y="1629"/>
                </a:lnTo>
                <a:close/>
                <a:moveTo>
                  <a:pt x="1601" y="1715"/>
                </a:moveTo>
                <a:lnTo>
                  <a:pt x="1741" y="1284"/>
                </a:lnTo>
                <a:cubicBezTo>
                  <a:pt x="1755" y="1240"/>
                  <a:pt x="1767" y="1232"/>
                  <a:pt x="1800" y="1228"/>
                </a:cubicBezTo>
                <a:lnTo>
                  <a:pt x="1800" y="1198"/>
                </a:lnTo>
                <a:lnTo>
                  <a:pt x="1637" y="1198"/>
                </a:lnTo>
                <a:lnTo>
                  <a:pt x="1637" y="1228"/>
                </a:lnTo>
                <a:cubicBezTo>
                  <a:pt x="1671" y="1229"/>
                  <a:pt x="1686" y="1236"/>
                  <a:pt x="1686" y="1256"/>
                </a:cubicBezTo>
                <a:cubicBezTo>
                  <a:pt x="1686" y="1263"/>
                  <a:pt x="1684" y="1269"/>
                  <a:pt x="1682" y="1277"/>
                </a:cubicBezTo>
                <a:lnTo>
                  <a:pt x="1612" y="1511"/>
                </a:lnTo>
                <a:cubicBezTo>
                  <a:pt x="1598" y="1555"/>
                  <a:pt x="1586" y="1608"/>
                  <a:pt x="1581" y="1631"/>
                </a:cubicBezTo>
                <a:lnTo>
                  <a:pt x="1577" y="1631"/>
                </a:lnTo>
                <a:cubicBezTo>
                  <a:pt x="1571" y="1603"/>
                  <a:pt x="1559" y="1549"/>
                  <a:pt x="1548" y="1512"/>
                </a:cubicBezTo>
                <a:lnTo>
                  <a:pt x="1477" y="1277"/>
                </a:lnTo>
                <a:cubicBezTo>
                  <a:pt x="1475" y="1270"/>
                  <a:pt x="1474" y="1263"/>
                  <a:pt x="1474" y="1258"/>
                </a:cubicBezTo>
                <a:cubicBezTo>
                  <a:pt x="1474" y="1238"/>
                  <a:pt x="1488" y="1229"/>
                  <a:pt x="1521" y="1228"/>
                </a:cubicBezTo>
                <a:lnTo>
                  <a:pt x="1521" y="1198"/>
                </a:lnTo>
                <a:lnTo>
                  <a:pt x="1320" y="1198"/>
                </a:lnTo>
                <a:lnTo>
                  <a:pt x="1320" y="1228"/>
                </a:lnTo>
                <a:cubicBezTo>
                  <a:pt x="1353" y="1232"/>
                  <a:pt x="1362" y="1244"/>
                  <a:pt x="1376" y="1284"/>
                </a:cubicBezTo>
                <a:lnTo>
                  <a:pt x="1518" y="1715"/>
                </a:lnTo>
                <a:lnTo>
                  <a:pt x="1601" y="1715"/>
                </a:lnTo>
                <a:close/>
                <a:moveTo>
                  <a:pt x="1266" y="1330"/>
                </a:moveTo>
                <a:cubicBezTo>
                  <a:pt x="1266" y="1241"/>
                  <a:pt x="1205" y="1198"/>
                  <a:pt x="1086" y="1198"/>
                </a:cubicBezTo>
                <a:lnTo>
                  <a:pt x="869" y="1198"/>
                </a:lnTo>
                <a:lnTo>
                  <a:pt x="869" y="1229"/>
                </a:lnTo>
                <a:cubicBezTo>
                  <a:pt x="914" y="1229"/>
                  <a:pt x="924" y="1241"/>
                  <a:pt x="924" y="1284"/>
                </a:cubicBezTo>
                <a:lnTo>
                  <a:pt x="924" y="1629"/>
                </a:lnTo>
                <a:cubicBezTo>
                  <a:pt x="924" y="1672"/>
                  <a:pt x="914" y="1683"/>
                  <a:pt x="869" y="1684"/>
                </a:cubicBezTo>
                <a:lnTo>
                  <a:pt x="869" y="1715"/>
                </a:lnTo>
                <a:lnTo>
                  <a:pt x="1112" y="1715"/>
                </a:lnTo>
                <a:cubicBezTo>
                  <a:pt x="1221" y="1715"/>
                  <a:pt x="1290" y="1670"/>
                  <a:pt x="1290" y="1577"/>
                </a:cubicBezTo>
                <a:cubicBezTo>
                  <a:pt x="1290" y="1508"/>
                  <a:pt x="1250" y="1457"/>
                  <a:pt x="1164" y="1446"/>
                </a:cubicBezTo>
                <a:lnTo>
                  <a:pt x="1164" y="1443"/>
                </a:lnTo>
                <a:cubicBezTo>
                  <a:pt x="1232" y="1428"/>
                  <a:pt x="1266" y="1392"/>
                  <a:pt x="1266" y="1330"/>
                </a:cubicBezTo>
                <a:close/>
                <a:moveTo>
                  <a:pt x="1021" y="1471"/>
                </a:moveTo>
                <a:lnTo>
                  <a:pt x="1090" y="1471"/>
                </a:lnTo>
                <a:cubicBezTo>
                  <a:pt x="1166" y="1471"/>
                  <a:pt x="1190" y="1499"/>
                  <a:pt x="1190" y="1570"/>
                </a:cubicBezTo>
                <a:cubicBezTo>
                  <a:pt x="1190" y="1644"/>
                  <a:pt x="1166" y="1671"/>
                  <a:pt x="1096" y="1671"/>
                </a:cubicBezTo>
                <a:lnTo>
                  <a:pt x="1021" y="1671"/>
                </a:lnTo>
                <a:lnTo>
                  <a:pt x="1021" y="1471"/>
                </a:lnTo>
                <a:close/>
                <a:moveTo>
                  <a:pt x="1167" y="1336"/>
                </a:moveTo>
                <a:cubicBezTo>
                  <a:pt x="1167" y="1402"/>
                  <a:pt x="1146" y="1427"/>
                  <a:pt x="1080" y="1427"/>
                </a:cubicBezTo>
                <a:lnTo>
                  <a:pt x="1021" y="1427"/>
                </a:lnTo>
                <a:lnTo>
                  <a:pt x="1021" y="1243"/>
                </a:lnTo>
                <a:lnTo>
                  <a:pt x="1077" y="1243"/>
                </a:lnTo>
                <a:cubicBezTo>
                  <a:pt x="1143" y="1243"/>
                  <a:pt x="1167" y="1267"/>
                  <a:pt x="1167" y="1336"/>
                </a:cubicBezTo>
                <a:close/>
                <a:moveTo>
                  <a:pt x="682" y="1291"/>
                </a:moveTo>
                <a:cubicBezTo>
                  <a:pt x="721" y="1247"/>
                  <a:pt x="738" y="1232"/>
                  <a:pt x="771" y="1228"/>
                </a:cubicBezTo>
                <a:lnTo>
                  <a:pt x="771" y="1198"/>
                </a:lnTo>
                <a:lnTo>
                  <a:pt x="608" y="1198"/>
                </a:lnTo>
                <a:lnTo>
                  <a:pt x="608" y="1228"/>
                </a:lnTo>
                <a:cubicBezTo>
                  <a:pt x="632" y="1229"/>
                  <a:pt x="644" y="1236"/>
                  <a:pt x="644" y="1250"/>
                </a:cubicBezTo>
                <a:cubicBezTo>
                  <a:pt x="644" y="1256"/>
                  <a:pt x="641" y="1265"/>
                  <a:pt x="631" y="1277"/>
                </a:cubicBezTo>
                <a:lnTo>
                  <a:pt x="491" y="1451"/>
                </a:lnTo>
                <a:lnTo>
                  <a:pt x="653" y="1715"/>
                </a:lnTo>
                <a:lnTo>
                  <a:pt x="786" y="1715"/>
                </a:lnTo>
                <a:lnTo>
                  <a:pt x="786" y="1684"/>
                </a:lnTo>
                <a:cubicBezTo>
                  <a:pt x="751" y="1682"/>
                  <a:pt x="739" y="1675"/>
                  <a:pt x="721" y="1647"/>
                </a:cubicBezTo>
                <a:lnTo>
                  <a:pt x="576" y="1416"/>
                </a:lnTo>
                <a:lnTo>
                  <a:pt x="682" y="1291"/>
                </a:lnTo>
                <a:close/>
              </a:path>
            </a:pathLst>
          </a:custGeom>
          <a:solidFill>
            <a:srgbClr val="C3005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cxnSp>
        <p:nvCxnSpPr>
          <p:cNvPr id="8" name="Linie">
            <a:extLst>
              <a:ext uri="{FF2B5EF4-FFF2-40B4-BE49-F238E27FC236}">
                <a16:creationId xmlns:a16="http://schemas.microsoft.com/office/drawing/2014/main" id="{0EFF2C6B-0CCD-4DE5-BB9A-7DB01B0B8C2C}"/>
              </a:ext>
            </a:extLst>
          </p:cNvPr>
          <p:cNvCxnSpPr>
            <a:cxnSpLocks/>
          </p:cNvCxnSpPr>
          <p:nvPr userDrawn="1"/>
        </p:nvCxnSpPr>
        <p:spPr>
          <a:xfrm>
            <a:off x="216000" y="6102000"/>
            <a:ext cx="11761200" cy="0"/>
          </a:xfrm>
          <a:prstGeom prst="line">
            <a:avLst/>
          </a:prstGeom>
          <a:ln w="1270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C12BE506-F27F-4BFB-9C3E-DABA4F3D6D34}"/>
              </a:ext>
            </a:extLst>
          </p:cNvPr>
          <p:cNvSpPr>
            <a:spLocks noGrp="1"/>
          </p:cNvSpPr>
          <p:nvPr>
            <p:ph type="title"/>
          </p:nvPr>
        </p:nvSpPr>
        <p:spPr>
          <a:xfrm>
            <a:off x="731838" y="790578"/>
            <a:ext cx="10728324" cy="432000"/>
          </a:xfrm>
          <a:prstGeom prst="rect">
            <a:avLst/>
          </a:prstGeom>
        </p:spPr>
        <p:txBody>
          <a:bodyPr vert="horz" lIns="0" tIns="0" rIns="0" bIns="0" rtlCol="0" anchor="t" anchorCtr="0">
            <a:noAutofit/>
          </a:bodyPr>
          <a:lstStyle/>
          <a:p>
            <a:r>
              <a:rPr lang="de-DE" dirty="0"/>
              <a:t>Headline einzeilig</a:t>
            </a:r>
          </a:p>
        </p:txBody>
      </p:sp>
      <p:sp>
        <p:nvSpPr>
          <p:cNvPr id="3" name="Textplatzhalter 2">
            <a:extLst>
              <a:ext uri="{FF2B5EF4-FFF2-40B4-BE49-F238E27FC236}">
                <a16:creationId xmlns:a16="http://schemas.microsoft.com/office/drawing/2014/main" id="{0F77E1C3-96FA-4FCE-BCAC-9A54A0CF14BF}"/>
              </a:ext>
            </a:extLst>
          </p:cNvPr>
          <p:cNvSpPr>
            <a:spLocks noGrp="1"/>
          </p:cNvSpPr>
          <p:nvPr>
            <p:ph type="body" idx="1"/>
          </p:nvPr>
        </p:nvSpPr>
        <p:spPr>
          <a:xfrm>
            <a:off x="731674" y="1449389"/>
            <a:ext cx="10728325" cy="4308469"/>
          </a:xfrm>
          <a:prstGeom prst="rect">
            <a:avLst/>
          </a:prstGeom>
        </p:spPr>
        <p:txBody>
          <a:bodyPr vert="horz" lIns="0" tIns="0" rIns="0" bIns="0" rtlCol="0" anchor="t" anchorCtr="0">
            <a:noAutofit/>
          </a:bodyPr>
          <a:lstStyle/>
          <a:p>
            <a:pPr lvl="0"/>
            <a:r>
              <a:rPr lang="de-DE" dirty="0"/>
              <a:t>Aufzählung auf erster Ebene // für weitere Aufzählung, Überschrift und Text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4AB5A0F8-72B0-431F-91F8-5E603B325D22}"/>
              </a:ext>
            </a:extLst>
          </p:cNvPr>
          <p:cNvSpPr>
            <a:spLocks noGrp="1"/>
          </p:cNvSpPr>
          <p:nvPr>
            <p:ph type="dt" sz="half" idx="2"/>
          </p:nvPr>
        </p:nvSpPr>
        <p:spPr>
          <a:xfrm>
            <a:off x="731836" y="6441850"/>
            <a:ext cx="9435600" cy="162000"/>
          </a:xfrm>
          <a:prstGeom prst="rect">
            <a:avLst/>
          </a:prstGeom>
        </p:spPr>
        <p:txBody>
          <a:bodyPr vert="horz" lIns="0" tIns="0" rIns="0" bIns="0" rtlCol="0" anchor="t" anchorCtr="0">
            <a:noAutofit/>
          </a:bodyPr>
          <a:lstStyle>
            <a:lvl1pPr marL="0" indent="0" algn="l">
              <a:lnSpc>
                <a:spcPts val="1300"/>
              </a:lnSpc>
              <a:spcBef>
                <a:spcPts val="0"/>
              </a:spcBef>
              <a:buFont typeface="+mj-lt"/>
              <a:buNone/>
              <a:defRPr sz="1100" b="0" cap="all" baseline="0">
                <a:solidFill>
                  <a:schemeClr val="accent1"/>
                </a:solidFill>
                <a:latin typeface="+mn-lt"/>
              </a:defRPr>
            </a:lvl1pPr>
            <a:lvl2pPr marL="0" indent="0" algn="l">
              <a:lnSpc>
                <a:spcPts val="1300"/>
              </a:lnSpc>
              <a:spcBef>
                <a:spcPts val="0"/>
              </a:spcBef>
              <a:defRPr sz="2000" b="0" cap="all" baseline="0">
                <a:latin typeface="+mn-lt"/>
              </a:defRPr>
            </a:lvl2pPr>
            <a:lvl3pPr marL="0" indent="0" algn="l">
              <a:lnSpc>
                <a:spcPts val="1300"/>
              </a:lnSpc>
              <a:spcBef>
                <a:spcPts val="0"/>
              </a:spcBef>
              <a:defRPr sz="2000" b="0" cap="all" baseline="0">
                <a:latin typeface="+mn-lt"/>
              </a:defRPr>
            </a:lvl3pPr>
            <a:lvl4pPr marL="0" indent="0" algn="l">
              <a:lnSpc>
                <a:spcPts val="1300"/>
              </a:lnSpc>
              <a:spcBef>
                <a:spcPts val="0"/>
              </a:spcBef>
              <a:defRPr sz="2000" b="0" cap="all" baseline="0">
                <a:latin typeface="+mn-lt"/>
              </a:defRPr>
            </a:lvl4pPr>
            <a:lvl5pPr marL="0" indent="0" algn="l">
              <a:lnSpc>
                <a:spcPts val="1300"/>
              </a:lnSpc>
              <a:spcBef>
                <a:spcPts val="0"/>
              </a:spcBef>
              <a:defRPr sz="2000" b="0" cap="all" baseline="0">
                <a:latin typeface="+mn-lt"/>
              </a:defRPr>
            </a:lvl5pPr>
            <a:lvl6pPr marL="0" indent="0" algn="l">
              <a:lnSpc>
                <a:spcPts val="1300"/>
              </a:lnSpc>
              <a:spcBef>
                <a:spcPts val="0"/>
              </a:spcBef>
              <a:defRPr sz="2000" b="0" cap="all" baseline="0">
                <a:latin typeface="+mn-lt"/>
              </a:defRPr>
            </a:lvl6pPr>
            <a:lvl7pPr marL="0" indent="0" algn="l">
              <a:lnSpc>
                <a:spcPts val="1300"/>
              </a:lnSpc>
              <a:spcBef>
                <a:spcPts val="0"/>
              </a:spcBef>
              <a:defRPr sz="2000" b="0" cap="all" baseline="0">
                <a:latin typeface="+mn-lt"/>
              </a:defRPr>
            </a:lvl7pPr>
            <a:lvl8pPr marL="0" indent="0" algn="l">
              <a:lnSpc>
                <a:spcPts val="1300"/>
              </a:lnSpc>
              <a:spcBef>
                <a:spcPts val="0"/>
              </a:spcBef>
              <a:defRPr sz="2000" b="0" cap="all" baseline="0">
                <a:latin typeface="+mn-lt"/>
              </a:defRPr>
            </a:lvl8pPr>
            <a:lvl9pPr marL="0" indent="0" algn="l">
              <a:lnSpc>
                <a:spcPts val="1300"/>
              </a:lnSpc>
              <a:spcBef>
                <a:spcPts val="0"/>
              </a:spcBef>
              <a:defRPr sz="2000" b="0" cap="all" baseline="0">
                <a:latin typeface="+mn-lt"/>
              </a:defRPr>
            </a:lvl9pPr>
          </a:lstStyle>
          <a:p>
            <a:r>
              <a:rPr lang="de-DE" dirty="0"/>
              <a:t>Name der Veranstaltung &amp; Datum wie auf Titelfolie</a:t>
            </a:r>
          </a:p>
        </p:txBody>
      </p:sp>
      <p:sp>
        <p:nvSpPr>
          <p:cNvPr id="5" name="Fußzeilenplatzhalter 4">
            <a:extLst>
              <a:ext uri="{FF2B5EF4-FFF2-40B4-BE49-F238E27FC236}">
                <a16:creationId xmlns:a16="http://schemas.microsoft.com/office/drawing/2014/main" id="{E1A2B3F3-26F7-42D5-BFD7-F22E8467BA9C}"/>
              </a:ext>
            </a:extLst>
          </p:cNvPr>
          <p:cNvSpPr>
            <a:spLocks noGrp="1"/>
          </p:cNvSpPr>
          <p:nvPr>
            <p:ph type="ftr" sz="quarter" idx="3"/>
          </p:nvPr>
        </p:nvSpPr>
        <p:spPr>
          <a:xfrm>
            <a:off x="731836" y="6281760"/>
            <a:ext cx="9435600" cy="162000"/>
          </a:xfrm>
          <a:prstGeom prst="rect">
            <a:avLst/>
          </a:prstGeom>
        </p:spPr>
        <p:txBody>
          <a:bodyPr vert="horz" lIns="0" tIns="0" rIns="0" bIns="0" rtlCol="0" anchor="t" anchorCtr="0">
            <a:noAutofit/>
          </a:bodyPr>
          <a:lstStyle>
            <a:lvl1pPr marL="0" indent="0" algn="l">
              <a:lnSpc>
                <a:spcPts val="1300"/>
              </a:lnSpc>
              <a:spcBef>
                <a:spcPts val="0"/>
              </a:spcBef>
              <a:buFont typeface="+mj-lt"/>
              <a:buNone/>
              <a:defRPr sz="1100" b="1" cap="all" baseline="0">
                <a:solidFill>
                  <a:schemeClr val="accent1"/>
                </a:solidFill>
                <a:latin typeface="+mn-lt"/>
              </a:defRPr>
            </a:lvl1pPr>
            <a:lvl2pPr marL="0" indent="0" algn="l">
              <a:lnSpc>
                <a:spcPts val="1300"/>
              </a:lnSpc>
              <a:spcBef>
                <a:spcPts val="0"/>
              </a:spcBef>
              <a:defRPr sz="2000" b="1" cap="all" baseline="0">
                <a:latin typeface="+mn-lt"/>
              </a:defRPr>
            </a:lvl2pPr>
            <a:lvl3pPr marL="0" indent="0" algn="l">
              <a:lnSpc>
                <a:spcPts val="1300"/>
              </a:lnSpc>
              <a:spcBef>
                <a:spcPts val="0"/>
              </a:spcBef>
              <a:defRPr sz="2000" b="1" cap="all" baseline="0">
                <a:latin typeface="+mn-lt"/>
              </a:defRPr>
            </a:lvl3pPr>
            <a:lvl4pPr marL="0" indent="0" algn="l">
              <a:lnSpc>
                <a:spcPts val="1300"/>
              </a:lnSpc>
              <a:spcBef>
                <a:spcPts val="0"/>
              </a:spcBef>
              <a:defRPr sz="2000" b="1" cap="all" baseline="0">
                <a:latin typeface="+mn-lt"/>
              </a:defRPr>
            </a:lvl4pPr>
            <a:lvl5pPr marL="0" indent="0" algn="l">
              <a:lnSpc>
                <a:spcPts val="1300"/>
              </a:lnSpc>
              <a:spcBef>
                <a:spcPts val="0"/>
              </a:spcBef>
              <a:defRPr sz="2000" b="1" cap="all" baseline="0">
                <a:latin typeface="+mn-lt"/>
              </a:defRPr>
            </a:lvl5pPr>
            <a:lvl6pPr marL="0" indent="0" algn="l">
              <a:lnSpc>
                <a:spcPts val="1300"/>
              </a:lnSpc>
              <a:spcBef>
                <a:spcPts val="0"/>
              </a:spcBef>
              <a:defRPr sz="2000" b="1" cap="all" baseline="0">
                <a:latin typeface="+mn-lt"/>
              </a:defRPr>
            </a:lvl6pPr>
            <a:lvl7pPr marL="0" indent="0" algn="l">
              <a:lnSpc>
                <a:spcPts val="1300"/>
              </a:lnSpc>
              <a:spcBef>
                <a:spcPts val="0"/>
              </a:spcBef>
              <a:defRPr sz="2000" b="1" cap="all" baseline="0">
                <a:latin typeface="+mn-lt"/>
              </a:defRPr>
            </a:lvl7pPr>
            <a:lvl8pPr marL="0" indent="0" algn="l">
              <a:lnSpc>
                <a:spcPts val="1300"/>
              </a:lnSpc>
              <a:spcBef>
                <a:spcPts val="0"/>
              </a:spcBef>
              <a:defRPr sz="2000" b="1" cap="all" baseline="0">
                <a:latin typeface="+mn-lt"/>
              </a:defRPr>
            </a:lvl8pPr>
            <a:lvl9pPr marL="0" indent="0" algn="l">
              <a:lnSpc>
                <a:spcPts val="1300"/>
              </a:lnSpc>
              <a:spcBef>
                <a:spcPts val="0"/>
              </a:spcBef>
              <a:defRPr sz="2000" b="1" cap="all" baseline="0">
                <a:latin typeface="+mn-lt"/>
              </a:defRPr>
            </a:lvl9pPr>
          </a:lstStyle>
          <a:p>
            <a:r>
              <a:rPr lang="de-DE" dirty="0"/>
              <a:t>Titel der Präsentation wie auf Titelfolie</a:t>
            </a:r>
          </a:p>
        </p:txBody>
      </p:sp>
      <p:sp>
        <p:nvSpPr>
          <p:cNvPr id="6" name="Foliennummernplatzhalter 5">
            <a:extLst>
              <a:ext uri="{FF2B5EF4-FFF2-40B4-BE49-F238E27FC236}">
                <a16:creationId xmlns:a16="http://schemas.microsoft.com/office/drawing/2014/main" id="{33291002-07B2-44AD-935E-C8424D0A5D40}"/>
              </a:ext>
            </a:extLst>
          </p:cNvPr>
          <p:cNvSpPr>
            <a:spLocks noGrp="1"/>
          </p:cNvSpPr>
          <p:nvPr>
            <p:ph type="sldNum" sz="quarter" idx="4"/>
          </p:nvPr>
        </p:nvSpPr>
        <p:spPr>
          <a:xfrm>
            <a:off x="10897200" y="6281760"/>
            <a:ext cx="1080000" cy="162000"/>
          </a:xfrm>
          <a:prstGeom prst="rect">
            <a:avLst/>
          </a:prstGeom>
        </p:spPr>
        <p:txBody>
          <a:bodyPr vert="horz" lIns="0" tIns="0" rIns="0" bIns="0" rtlCol="0" anchor="t" anchorCtr="0">
            <a:noAutofit/>
          </a:bodyPr>
          <a:lstStyle>
            <a:lvl1pPr marL="0" indent="0" algn="r">
              <a:lnSpc>
                <a:spcPts val="1300"/>
              </a:lnSpc>
              <a:spcBef>
                <a:spcPts val="0"/>
              </a:spcBef>
              <a:buFont typeface="+mj-lt"/>
              <a:buNone/>
              <a:defRPr sz="1100" b="0" cap="all" baseline="0">
                <a:solidFill>
                  <a:schemeClr val="accent1"/>
                </a:solidFill>
                <a:latin typeface="+mn-lt"/>
              </a:defRPr>
            </a:lvl1pPr>
            <a:lvl2pPr marL="0" indent="0" algn="r">
              <a:lnSpc>
                <a:spcPts val="1300"/>
              </a:lnSpc>
              <a:spcBef>
                <a:spcPts val="0"/>
              </a:spcBef>
              <a:defRPr sz="2000" b="0" cap="all" baseline="0">
                <a:latin typeface="+mn-lt"/>
              </a:defRPr>
            </a:lvl2pPr>
            <a:lvl3pPr marL="0" indent="0" algn="r">
              <a:lnSpc>
                <a:spcPts val="1300"/>
              </a:lnSpc>
              <a:spcBef>
                <a:spcPts val="0"/>
              </a:spcBef>
              <a:defRPr sz="2000" b="0" cap="all" baseline="0">
                <a:latin typeface="+mn-lt"/>
              </a:defRPr>
            </a:lvl3pPr>
            <a:lvl4pPr marL="0" indent="0" algn="r">
              <a:lnSpc>
                <a:spcPts val="1300"/>
              </a:lnSpc>
              <a:spcBef>
                <a:spcPts val="0"/>
              </a:spcBef>
              <a:defRPr sz="2000" b="0" cap="all" baseline="0">
                <a:latin typeface="+mn-lt"/>
              </a:defRPr>
            </a:lvl4pPr>
            <a:lvl5pPr marL="0" indent="0" algn="r">
              <a:lnSpc>
                <a:spcPts val="1300"/>
              </a:lnSpc>
              <a:spcBef>
                <a:spcPts val="0"/>
              </a:spcBef>
              <a:defRPr sz="2000" b="0" cap="all" baseline="0">
                <a:latin typeface="+mn-lt"/>
              </a:defRPr>
            </a:lvl5pPr>
            <a:lvl6pPr marL="0" indent="0" algn="r">
              <a:lnSpc>
                <a:spcPts val="1300"/>
              </a:lnSpc>
              <a:spcBef>
                <a:spcPts val="0"/>
              </a:spcBef>
              <a:defRPr sz="2000" b="0" cap="all" baseline="0">
                <a:latin typeface="+mn-lt"/>
              </a:defRPr>
            </a:lvl6pPr>
            <a:lvl7pPr marL="0" indent="0" algn="r">
              <a:lnSpc>
                <a:spcPts val="1300"/>
              </a:lnSpc>
              <a:spcBef>
                <a:spcPts val="0"/>
              </a:spcBef>
              <a:defRPr sz="2000" b="0" cap="all" baseline="0">
                <a:latin typeface="+mn-lt"/>
              </a:defRPr>
            </a:lvl7pPr>
            <a:lvl8pPr marL="0" indent="0" algn="r">
              <a:lnSpc>
                <a:spcPts val="1300"/>
              </a:lnSpc>
              <a:spcBef>
                <a:spcPts val="0"/>
              </a:spcBef>
              <a:defRPr sz="2000" b="0" cap="all" baseline="0">
                <a:latin typeface="+mn-lt"/>
              </a:defRPr>
            </a:lvl8pPr>
            <a:lvl9pPr marL="0" indent="0" algn="r">
              <a:lnSpc>
                <a:spcPts val="1300"/>
              </a:lnSpc>
              <a:spcBef>
                <a:spcPts val="0"/>
              </a:spcBef>
              <a:defRPr sz="2000" b="0" cap="all" baseline="0">
                <a:latin typeface="+mn-lt"/>
              </a:defRPr>
            </a:lvl9p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29411663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p:txStyles>
    <p:titleStyle>
      <a:lvl1pPr marL="0" indent="0" algn="l" defTabSz="914400" rtl="0" eaLnBrk="1" latinLnBrk="0" hangingPunct="1">
        <a:lnSpc>
          <a:spcPct val="89000"/>
        </a:lnSpc>
        <a:spcBef>
          <a:spcPts val="0"/>
        </a:spcBef>
        <a:buFont typeface="+mj-lt"/>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0"/>
        </a:spcBef>
        <a:spcAft>
          <a:spcPts val="300"/>
        </a:spcAft>
        <a:buClr>
          <a:schemeClr val="accent2"/>
        </a:buClr>
        <a:buFont typeface="Calibri" pitchFamily="34" charset="0"/>
        <a:buChar char="›"/>
        <a:defRPr sz="2100" b="0" kern="1200">
          <a:solidFill>
            <a:schemeClr val="accent1"/>
          </a:solidFill>
          <a:latin typeface="+mn-lt"/>
          <a:ea typeface="+mn-ea"/>
          <a:cs typeface="+mn-cs"/>
        </a:defRPr>
      </a:lvl1pPr>
      <a:lvl2pPr marL="432000" indent="-216000" algn="l" defTabSz="914400" rtl="0" eaLnBrk="1" latinLnBrk="0" hangingPunct="1">
        <a:lnSpc>
          <a:spcPct val="95000"/>
        </a:lnSpc>
        <a:spcBef>
          <a:spcPts val="0"/>
        </a:spcBef>
        <a:spcAft>
          <a:spcPts val="300"/>
        </a:spcAft>
        <a:buFont typeface="Calibri" pitchFamily="34" charset="0"/>
        <a:buChar char="›"/>
        <a:defRPr sz="2100" b="0" kern="1200">
          <a:solidFill>
            <a:schemeClr val="accent1"/>
          </a:solidFill>
          <a:latin typeface="+mn-lt"/>
          <a:ea typeface="+mn-ea"/>
          <a:cs typeface="+mn-cs"/>
        </a:defRPr>
      </a:lvl2pPr>
      <a:lvl3pPr marL="648000" indent="-216000" algn="l" defTabSz="914400" rtl="0" eaLnBrk="1" latinLnBrk="0" hangingPunct="1">
        <a:lnSpc>
          <a:spcPct val="95000"/>
        </a:lnSpc>
        <a:spcBef>
          <a:spcPts val="0"/>
        </a:spcBef>
        <a:spcAft>
          <a:spcPts val="300"/>
        </a:spcAft>
        <a:buClr>
          <a:schemeClr val="accent2"/>
        </a:buClr>
        <a:buSzPct val="90000"/>
        <a:buFont typeface="Calibri" pitchFamily="34" charset="0"/>
        <a:buChar char="▪"/>
        <a:defRPr sz="2100" b="0" kern="1200">
          <a:solidFill>
            <a:schemeClr val="accent1"/>
          </a:solidFill>
          <a:latin typeface="+mn-lt"/>
          <a:ea typeface="+mn-ea"/>
          <a:cs typeface="+mn-cs"/>
        </a:defRPr>
      </a:lvl3pPr>
      <a:lvl4pPr marL="900000" indent="-180000" algn="l" defTabSz="914400" rtl="0" eaLnBrk="1" latinLnBrk="0" hangingPunct="1">
        <a:lnSpc>
          <a:spcPct val="95000"/>
        </a:lnSpc>
        <a:spcBef>
          <a:spcPts val="0"/>
        </a:spcBef>
        <a:spcAft>
          <a:spcPts val="300"/>
        </a:spcAft>
        <a:buClr>
          <a:schemeClr val="accent1"/>
        </a:buClr>
        <a:buSzPct val="90000"/>
        <a:buFont typeface="Calibri" pitchFamily="34" charset="0"/>
        <a:buChar char="▪"/>
        <a:defRPr sz="2100" b="0" kern="1200">
          <a:solidFill>
            <a:schemeClr val="accent1"/>
          </a:solidFill>
          <a:latin typeface="+mn-lt"/>
          <a:ea typeface="+mn-ea"/>
          <a:cs typeface="+mn-cs"/>
        </a:defRPr>
      </a:lvl4pPr>
      <a:lvl5pPr marL="0" indent="0" algn="l" defTabSz="914400" rtl="0" eaLnBrk="1" latinLnBrk="0" hangingPunct="1">
        <a:lnSpc>
          <a:spcPct val="95000"/>
        </a:lnSpc>
        <a:spcBef>
          <a:spcPts val="2400"/>
        </a:spcBef>
        <a:buClr>
          <a:schemeClr val="accent2"/>
        </a:buClr>
        <a:buSzPct val="90000"/>
        <a:buFont typeface="Calibri" panose="020F0502020204030204" pitchFamily="34" charset="0"/>
        <a:buNone/>
        <a:defRPr sz="2100" b="1" kern="1200">
          <a:solidFill>
            <a:schemeClr val="accent1"/>
          </a:solidFill>
          <a:latin typeface="+mj-lt"/>
          <a:ea typeface="+mn-ea"/>
          <a:cs typeface="+mn-cs"/>
        </a:defRPr>
      </a:lvl5pPr>
      <a:lvl6pPr marL="0" indent="0" algn="l" defTabSz="914400" rtl="0" eaLnBrk="1" latinLnBrk="0" hangingPunct="1">
        <a:lnSpc>
          <a:spcPct val="95000"/>
        </a:lnSpc>
        <a:spcBef>
          <a:spcPts val="0"/>
        </a:spcBef>
        <a:buClr>
          <a:schemeClr val="accent1"/>
        </a:buClr>
        <a:buSzPct val="90000"/>
        <a:buFont typeface="Calibri" pitchFamily="34" charset="0"/>
        <a:buNone/>
        <a:defRPr sz="2100" b="0" kern="1200">
          <a:solidFill>
            <a:schemeClr val="accent1"/>
          </a:solidFill>
          <a:latin typeface="+mn-lt"/>
          <a:ea typeface="+mn-ea"/>
          <a:cs typeface="+mn-cs"/>
        </a:defRPr>
      </a:lvl6pPr>
      <a:lvl7pPr marL="0" indent="0" algn="l" defTabSz="914400" rtl="0" eaLnBrk="1" latinLnBrk="0" hangingPunct="1">
        <a:lnSpc>
          <a:spcPct val="95000"/>
        </a:lnSpc>
        <a:spcBef>
          <a:spcPts val="0"/>
        </a:spcBef>
        <a:buClr>
          <a:schemeClr val="accent1"/>
        </a:buClr>
        <a:buFont typeface="Calibri" pitchFamily="34" charset="0"/>
        <a:buNone/>
        <a:defRPr sz="2100" b="0" kern="1200">
          <a:solidFill>
            <a:schemeClr val="accent1"/>
          </a:solidFill>
          <a:latin typeface="+mn-lt"/>
          <a:ea typeface="+mn-ea"/>
          <a:cs typeface="+mn-cs"/>
        </a:defRPr>
      </a:lvl7pPr>
      <a:lvl8pPr marL="0" indent="0" algn="l" defTabSz="914400" rtl="0" eaLnBrk="1" latinLnBrk="0" hangingPunct="1">
        <a:lnSpc>
          <a:spcPct val="95000"/>
        </a:lnSpc>
        <a:spcBef>
          <a:spcPts val="0"/>
        </a:spcBef>
        <a:buClr>
          <a:schemeClr val="accent1"/>
        </a:buClr>
        <a:buFont typeface="Calibri" pitchFamily="34" charset="0"/>
        <a:buNone/>
        <a:defRPr sz="2100" b="0" kern="1200">
          <a:solidFill>
            <a:schemeClr val="accent1"/>
          </a:solidFill>
          <a:latin typeface="+mn-lt"/>
          <a:ea typeface="+mn-ea"/>
          <a:cs typeface="+mn-cs"/>
        </a:defRPr>
      </a:lvl8pPr>
      <a:lvl9pPr marL="0" indent="0" algn="l" defTabSz="914400" rtl="0" eaLnBrk="1" latinLnBrk="0" hangingPunct="1">
        <a:lnSpc>
          <a:spcPct val="95000"/>
        </a:lnSpc>
        <a:spcBef>
          <a:spcPts val="0"/>
        </a:spcBef>
        <a:buClr>
          <a:schemeClr val="accent1"/>
        </a:buClr>
        <a:buFont typeface="Calibri" pitchFamily="34" charset="0"/>
        <a:buNone/>
        <a:defRPr sz="2100" b="0" kern="1200">
          <a:solidFill>
            <a:schemeClr val="accent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p15:clr>
            <a:srgbClr val="F26B43"/>
          </p15:clr>
        </p15:guide>
        <p15:guide id="2" pos="7219">
          <p15:clr>
            <a:srgbClr val="F26B43"/>
          </p15:clr>
        </p15:guide>
        <p15:guide id="3" orient="horz" pos="498">
          <p15:clr>
            <a:srgbClr val="F26B43"/>
          </p15:clr>
        </p15:guide>
        <p15:guide id="4" orient="horz" pos="913">
          <p15:clr>
            <a:srgbClr val="F26B43"/>
          </p15:clr>
        </p15:guide>
        <p15:guide id="5" orient="horz" pos="36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register.awmf.org/assets/guidelines/038-013l_S3_Demenzen-2023-11_1.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bundesgesundheitsministerium.de/patientenverfuegung.htm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hyperlink" Target="https://www.bpa.de/" TargetMode="External"/><Relationship Id="rId13" Type="http://schemas.openxmlformats.org/officeDocument/2006/relationships/hyperlink" Target="https://www.degam.de/" TargetMode="External"/><Relationship Id="rId18" Type="http://schemas.openxmlformats.org/officeDocument/2006/relationships/hyperlink" Target="https://www.dgpalliativmedizin.de/" TargetMode="External"/><Relationship Id="rId3" Type="http://schemas.openxmlformats.org/officeDocument/2006/relationships/hyperlink" Target="https://www.apk-ev.de/startseite/" TargetMode="External"/><Relationship Id="rId21" Type="http://schemas.openxmlformats.org/officeDocument/2006/relationships/hyperlink" Target="https://www.dhpv.de/" TargetMode="External"/><Relationship Id="rId7" Type="http://schemas.openxmlformats.org/officeDocument/2006/relationships/hyperlink" Target="https://www.bfarm.de/DE/Home/home_node.html" TargetMode="External"/><Relationship Id="rId12" Type="http://schemas.openxmlformats.org/officeDocument/2006/relationships/hyperlink" Target="https://www.demenz-ded.de/" TargetMode="External"/><Relationship Id="rId17" Type="http://schemas.openxmlformats.org/officeDocument/2006/relationships/hyperlink" Target="https://www.dgn.org/" TargetMode="External"/><Relationship Id="rId2" Type="http://schemas.openxmlformats.org/officeDocument/2006/relationships/hyperlink" Target="https://www.aktion-demenz.de/" TargetMode="External"/><Relationship Id="rId16" Type="http://schemas.openxmlformats.org/officeDocument/2006/relationships/hyperlink" Target="http://www.dggpp.de/" TargetMode="External"/><Relationship Id="rId20" Type="http://schemas.openxmlformats.org/officeDocument/2006/relationships/hyperlink" Target="https://www.dkgev.de/" TargetMode="External"/><Relationship Id="rId1" Type="http://schemas.openxmlformats.org/officeDocument/2006/relationships/slideLayout" Target="../slideLayouts/slideLayout4.xml"/><Relationship Id="rId6" Type="http://schemas.openxmlformats.org/officeDocument/2006/relationships/hyperlink" Target="https://www.bundesaerztekammer.de/" TargetMode="External"/><Relationship Id="rId11" Type="http://schemas.openxmlformats.org/officeDocument/2006/relationships/hyperlink" Target="https://www.deutsche-alzheimer.de/" TargetMode="External"/><Relationship Id="rId5" Type="http://schemas.openxmlformats.org/officeDocument/2006/relationships/hyperlink" Target="https://www.bag-sapv.de/" TargetMode="External"/><Relationship Id="rId15" Type="http://schemas.openxmlformats.org/officeDocument/2006/relationships/hyperlink" Target="https://www.dggg-online.de/" TargetMode="External"/><Relationship Id="rId23" Type="http://schemas.openxmlformats.org/officeDocument/2006/relationships/hyperlink" Target="https://www.kbv.de/html/" TargetMode="External"/><Relationship Id="rId10" Type="http://schemas.openxmlformats.org/officeDocument/2006/relationships/hyperlink" Target="https://www.pflegebevollmaechtigter.de/" TargetMode="External"/><Relationship Id="rId19" Type="http://schemas.openxmlformats.org/officeDocument/2006/relationships/hyperlink" Target="https://www.dgppn.de/" TargetMode="External"/><Relationship Id="rId4" Type="http://schemas.openxmlformats.org/officeDocument/2006/relationships/hyperlink" Target="https://www.awmf.org/awmf-online-das-portal-der-wissenschaftlichen-medizin/awmf-aktuell.html" TargetMode="External"/><Relationship Id="rId9" Type="http://schemas.openxmlformats.org/officeDocument/2006/relationships/hyperlink" Target="https://www.bzga.de/" TargetMode="External"/><Relationship Id="rId14" Type="http://schemas.openxmlformats.org/officeDocument/2006/relationships/hyperlink" Target="https://www.dggeriatrie.de/" TargetMode="External"/><Relationship Id="rId22" Type="http://schemas.openxmlformats.org/officeDocument/2006/relationships/hyperlink" Target="https://www.gkv-spitzenverband.d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icd-code.de/suche/icd/code/F02.-*.html?sp=SDemenz" TargetMode="External"/><Relationship Id="rId2" Type="http://schemas.openxmlformats.org/officeDocument/2006/relationships/hyperlink" Target="https://www.icd-code.de/icd/code/F03.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Untertitel 39">
            <a:extLst>
              <a:ext uri="{FF2B5EF4-FFF2-40B4-BE49-F238E27FC236}">
                <a16:creationId xmlns:a16="http://schemas.microsoft.com/office/drawing/2014/main" id="{55A3F582-F497-47E8-9CFA-290F76E438D8}"/>
              </a:ext>
            </a:extLst>
          </p:cNvPr>
          <p:cNvSpPr>
            <a:spLocks noGrp="1"/>
          </p:cNvSpPr>
          <p:nvPr>
            <p:ph type="subTitle" idx="1"/>
          </p:nvPr>
        </p:nvSpPr>
        <p:spPr/>
        <p:txBody>
          <a:bodyPr/>
          <a:lstStyle/>
          <a:p>
            <a:r>
              <a:rPr lang="de-DE" sz="2100" dirty="0">
                <a:solidFill>
                  <a:srgbClr val="385C6B"/>
                </a:solidFill>
              </a:rPr>
              <a:t>Handbuch Qualitätszirkel, Modul für Moderierende, Juni 2024</a:t>
            </a:r>
            <a:endParaRPr lang="de-DE" sz="2100" dirty="0"/>
          </a:p>
        </p:txBody>
      </p:sp>
      <p:sp>
        <p:nvSpPr>
          <p:cNvPr id="39" name="Titel 38">
            <a:extLst>
              <a:ext uri="{FF2B5EF4-FFF2-40B4-BE49-F238E27FC236}">
                <a16:creationId xmlns:a16="http://schemas.microsoft.com/office/drawing/2014/main" id="{0A7918AA-10C9-44E4-A924-F7FB69B74F95}"/>
              </a:ext>
            </a:extLst>
          </p:cNvPr>
          <p:cNvSpPr>
            <a:spLocks noGrp="1"/>
          </p:cNvSpPr>
          <p:nvPr>
            <p:ph type="ctrTitle"/>
          </p:nvPr>
        </p:nvSpPr>
        <p:spPr/>
        <p:txBody>
          <a:bodyPr/>
          <a:lstStyle/>
          <a:p>
            <a:br>
              <a:rPr lang="de-DE" dirty="0"/>
            </a:br>
            <a:br>
              <a:rPr lang="de-DE" dirty="0"/>
            </a:br>
            <a:r>
              <a:rPr lang="de-DE" dirty="0"/>
              <a:t>Demenz</a:t>
            </a:r>
          </a:p>
        </p:txBody>
      </p:sp>
      <p:sp>
        <p:nvSpPr>
          <p:cNvPr id="41" name="Vertikaler Textplatzhalter 40">
            <a:extLst>
              <a:ext uri="{FF2B5EF4-FFF2-40B4-BE49-F238E27FC236}">
                <a16:creationId xmlns:a16="http://schemas.microsoft.com/office/drawing/2014/main" id="{5399300D-97FD-4996-9FBA-AC2DF5E34B3E}"/>
              </a:ext>
            </a:extLst>
          </p:cNvPr>
          <p:cNvSpPr>
            <a:spLocks noGrp="1"/>
          </p:cNvSpPr>
          <p:nvPr>
            <p:ph type="body" orient="vert" idx="13"/>
          </p:nvPr>
        </p:nvSpPr>
        <p:spPr>
          <a:xfrm>
            <a:off x="539997" y="5739046"/>
            <a:ext cx="8579838" cy="504000"/>
          </a:xfrm>
        </p:spPr>
        <p:txBody>
          <a:bodyPr/>
          <a:lstStyle/>
          <a:p>
            <a:r>
              <a:rPr lang="de-DE" dirty="0"/>
              <a:t>© Kassenärztliche Bundesvereinigung</a:t>
            </a:r>
          </a:p>
        </p:txBody>
      </p:sp>
    </p:spTree>
    <p:extLst>
      <p:ext uri="{BB962C8B-B14F-4D97-AF65-F5344CB8AC3E}">
        <p14:creationId xmlns:p14="http://schemas.microsoft.com/office/powerpoint/2010/main" val="418301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Nationale Demenzstrategie</a:t>
            </a:r>
          </a:p>
        </p:txBody>
      </p:sp>
      <p:sp>
        <p:nvSpPr>
          <p:cNvPr id="3" name="Inhaltsplatzhalter 2"/>
          <p:cNvSpPr>
            <a:spLocks noGrp="1"/>
          </p:cNvSpPr>
          <p:nvPr>
            <p:ph idx="1"/>
          </p:nvPr>
        </p:nvSpPr>
        <p:spPr>
          <a:xfrm>
            <a:off x="708875" y="1514046"/>
            <a:ext cx="10728325" cy="4308469"/>
          </a:xfrm>
        </p:spPr>
        <p:txBody>
          <a:bodyPr/>
          <a:lstStyle/>
          <a:p>
            <a:pPr marL="176213" indent="-176213">
              <a:tabLst>
                <a:tab pos="176213" algn="l"/>
              </a:tabLst>
            </a:pPr>
            <a:r>
              <a:rPr lang="de-DE" dirty="0"/>
              <a:t>2020 von der Bundesregierung </a:t>
            </a:r>
          </a:p>
          <a:p>
            <a:pPr marL="176213" indent="-176213">
              <a:buNone/>
              <a:tabLst>
                <a:tab pos="176213" algn="l"/>
              </a:tabLst>
            </a:pPr>
            <a:r>
              <a:rPr lang="de-DE" dirty="0"/>
              <a:t>	verabschiedet</a:t>
            </a:r>
          </a:p>
          <a:p>
            <a:pPr marL="176213" indent="-176213">
              <a:tabLst>
                <a:tab pos="176213" algn="l"/>
              </a:tabLst>
            </a:pPr>
            <a:r>
              <a:rPr lang="de-DE" dirty="0"/>
              <a:t>Ziel: Menschen mit Demenz </a:t>
            </a:r>
          </a:p>
          <a:p>
            <a:pPr marL="176213" indent="-176213">
              <a:buNone/>
              <a:tabLst>
                <a:tab pos="176213" algn="l"/>
              </a:tabLst>
            </a:pPr>
            <a:r>
              <a:rPr lang="de-DE" dirty="0"/>
              <a:t>	Teilhabe sowie notwendige Betreuung </a:t>
            </a:r>
          </a:p>
          <a:p>
            <a:pPr marL="176213" indent="-176213">
              <a:buNone/>
              <a:tabLst>
                <a:tab pos="176213" algn="l"/>
              </a:tabLst>
            </a:pPr>
            <a:r>
              <a:rPr lang="de-DE" dirty="0"/>
              <a:t>	und Unterstützung garantieren </a:t>
            </a:r>
          </a:p>
          <a:p>
            <a:endParaRPr lang="de-DE" dirty="0"/>
          </a:p>
        </p:txBody>
      </p:sp>
      <p:sp>
        <p:nvSpPr>
          <p:cNvPr id="4" name="Vertikaler Textplatzhalter 3"/>
          <p:cNvSpPr>
            <a:spLocks noGrp="1"/>
          </p:cNvSpPr>
          <p:nvPr>
            <p:ph type="body" orient="vert" idx="13"/>
          </p:nvPr>
        </p:nvSpPr>
        <p:spPr>
          <a:xfrm>
            <a:off x="10237782" y="0"/>
            <a:ext cx="1738212" cy="358305"/>
          </a:xfrm>
        </p:spPr>
        <p:txBody>
          <a:bodyPr/>
          <a:lstStyle/>
          <a:p>
            <a:r>
              <a:rPr lang="de-DE" dirty="0"/>
              <a:t>Einführung</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10</a:t>
            </a:fld>
            <a:endParaRPr lang="de-DE" dirty="0"/>
          </a:p>
        </p:txBody>
      </p:sp>
      <p:sp>
        <p:nvSpPr>
          <p:cNvPr id="8" name="Abgerundetes Rechteck 7"/>
          <p:cNvSpPr/>
          <p:nvPr/>
        </p:nvSpPr>
        <p:spPr>
          <a:xfrm>
            <a:off x="5602035" y="748232"/>
            <a:ext cx="2520000" cy="2520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de-DE" b="1" dirty="0"/>
              <a:t>Handlungsfeld 1:</a:t>
            </a:r>
            <a:r>
              <a:rPr lang="de-DE" dirty="0"/>
              <a:t> Strukturen zur gesellschaftlichen Teilhabe von Menschen mit Demenz an ihrem Lebensort aus- und aufbauen</a:t>
            </a:r>
          </a:p>
        </p:txBody>
      </p:sp>
      <p:sp>
        <p:nvSpPr>
          <p:cNvPr id="9" name="Abgerundetes Rechteck 8"/>
          <p:cNvSpPr/>
          <p:nvPr/>
        </p:nvSpPr>
        <p:spPr>
          <a:xfrm>
            <a:off x="8531098" y="743778"/>
            <a:ext cx="2520000" cy="2520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de-DE" b="1" dirty="0"/>
              <a:t>Handlungsfeld 2: </a:t>
            </a:r>
          </a:p>
          <a:p>
            <a:pPr marL="0" lvl="1"/>
            <a:r>
              <a:rPr lang="de-DE" dirty="0"/>
              <a:t>Menschen mit Demenz und ihre Angehörigen unterstützen</a:t>
            </a:r>
          </a:p>
          <a:p>
            <a:pPr marL="0" lvl="1"/>
            <a:endParaRPr lang="de-DE" dirty="0"/>
          </a:p>
          <a:p>
            <a:pPr marL="0" lvl="1"/>
            <a:endParaRPr lang="de-DE" dirty="0"/>
          </a:p>
        </p:txBody>
      </p:sp>
      <p:sp>
        <p:nvSpPr>
          <p:cNvPr id="10" name="Abgerundetes Rechteck 9"/>
          <p:cNvSpPr/>
          <p:nvPr/>
        </p:nvSpPr>
        <p:spPr>
          <a:xfrm>
            <a:off x="5602035" y="3508190"/>
            <a:ext cx="2520000" cy="25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de-DE" b="1" dirty="0"/>
              <a:t>Handlungsfeld 3: </a:t>
            </a:r>
            <a:r>
              <a:rPr lang="de-DE" dirty="0"/>
              <a:t>Medizinische und pflegerische Versorgung von Menschen mit Demenz weiterentwickeln</a:t>
            </a:r>
          </a:p>
        </p:txBody>
      </p:sp>
      <p:sp>
        <p:nvSpPr>
          <p:cNvPr id="11" name="Abgerundetes Rechteck 10"/>
          <p:cNvSpPr/>
          <p:nvPr/>
        </p:nvSpPr>
        <p:spPr>
          <a:xfrm>
            <a:off x="8519617" y="3499841"/>
            <a:ext cx="2520000" cy="252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de-DE" b="1" dirty="0"/>
              <a:t>Handlungsfeld 4: </a:t>
            </a:r>
            <a:r>
              <a:rPr lang="de-DE" dirty="0"/>
              <a:t>Exzellente Grundlagen- und Anwendungs-forschung zu Demenz fördern</a:t>
            </a:r>
          </a:p>
          <a:p>
            <a:pPr marL="0" lvl="1"/>
            <a:endParaRPr lang="de-DE" dirty="0"/>
          </a:p>
        </p:txBody>
      </p:sp>
    </p:spTree>
    <p:extLst>
      <p:ext uri="{BB962C8B-B14F-4D97-AF65-F5344CB8AC3E}">
        <p14:creationId xmlns:p14="http://schemas.microsoft.com/office/powerpoint/2010/main" val="257024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16FAD7A3-9209-49F8-8639-F04F2BD1AF75}"/>
              </a:ext>
            </a:extLst>
          </p:cNvPr>
          <p:cNvSpPr>
            <a:spLocks noGrp="1"/>
          </p:cNvSpPr>
          <p:nvPr>
            <p:ph type="subTitle" idx="1"/>
          </p:nvPr>
        </p:nvSpPr>
        <p:spPr/>
        <p:txBody>
          <a:bodyPr/>
          <a:lstStyle/>
          <a:p>
            <a:pPr lvl="2">
              <a:buClrTx/>
            </a:pPr>
            <a:r>
              <a:rPr lang="de-DE" dirty="0">
                <a:solidFill>
                  <a:schemeClr val="bg1"/>
                </a:solidFill>
              </a:rPr>
              <a:t>Einführung</a:t>
            </a:r>
          </a:p>
          <a:p>
            <a:pPr lvl="2"/>
            <a:r>
              <a:rPr lang="de-DE" dirty="0"/>
              <a:t>Diagnostik und Therapie</a:t>
            </a:r>
          </a:p>
          <a:p>
            <a:r>
              <a:rPr lang="de-DE" dirty="0"/>
              <a:t>Patienten und Angehörige</a:t>
            </a:r>
          </a:p>
          <a:p>
            <a:r>
              <a:rPr lang="de-DE" dirty="0"/>
              <a:t>Informationen und Unterstützende Materialien</a:t>
            </a:r>
          </a:p>
        </p:txBody>
      </p:sp>
      <p:sp>
        <p:nvSpPr>
          <p:cNvPr id="4" name="Datumsplatzhalter 3"/>
          <p:cNvSpPr>
            <a:spLocks noGrp="1"/>
          </p:cNvSpPr>
          <p:nvPr>
            <p:ph type="dt" sz="half" idx="10"/>
          </p:nvPr>
        </p:nvSpPr>
        <p:spPr/>
        <p:txBody>
          <a:bodyPr/>
          <a:lstStyle/>
          <a:p>
            <a:r>
              <a:rPr lang="de-DE" dirty="0"/>
              <a:t>Modul „Demenz"</a:t>
            </a:r>
          </a:p>
        </p:txBody>
      </p:sp>
      <p:sp>
        <p:nvSpPr>
          <p:cNvPr id="5" name="Fußzeilenplatzhalter 4"/>
          <p:cNvSpPr>
            <a:spLocks noGrp="1"/>
          </p:cNvSpPr>
          <p:nvPr>
            <p:ph type="ftr" sz="quarter" idx="11"/>
          </p:nvPr>
        </p:nvSpPr>
        <p:spPr/>
        <p:txBody>
          <a:bodyPr/>
          <a:lstStyle/>
          <a:p>
            <a:r>
              <a:rPr lang="de-DE" dirty="0"/>
              <a:t>Handbuch Qualitätszirkel</a:t>
            </a:r>
          </a:p>
        </p:txBody>
      </p:sp>
    </p:spTree>
    <p:extLst>
      <p:ext uri="{BB962C8B-B14F-4D97-AF65-F5344CB8AC3E}">
        <p14:creationId xmlns:p14="http://schemas.microsoft.com/office/powerpoint/2010/main" val="196520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Demenz: </a:t>
            </a:r>
            <a:br>
              <a:rPr lang="de-DE" dirty="0"/>
            </a:br>
            <a:r>
              <a:rPr lang="de-DE" dirty="0"/>
              <a:t>Herausforderungen</a:t>
            </a:r>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12</a:t>
            </a:fld>
            <a:endParaRPr lang="de-DE" dirty="0"/>
          </a:p>
        </p:txBody>
      </p:sp>
      <p:sp>
        <p:nvSpPr>
          <p:cNvPr id="15" name="Rechteck 14"/>
          <p:cNvSpPr/>
          <p:nvPr/>
        </p:nvSpPr>
        <p:spPr>
          <a:xfrm rot="2689989">
            <a:off x="3959565" y="1250221"/>
            <a:ext cx="4320000" cy="432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Abgerundetes Rechteck 9"/>
          <p:cNvSpPr/>
          <p:nvPr/>
        </p:nvSpPr>
        <p:spPr>
          <a:xfrm>
            <a:off x="6297257" y="3619190"/>
            <a:ext cx="1800000" cy="1800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2100" dirty="0"/>
              <a:t>Patienten-orientierung</a:t>
            </a:r>
          </a:p>
        </p:txBody>
      </p:sp>
      <p:sp>
        <p:nvSpPr>
          <p:cNvPr id="11" name="Abgerundetes Rechteck 10"/>
          <p:cNvSpPr/>
          <p:nvPr/>
        </p:nvSpPr>
        <p:spPr>
          <a:xfrm>
            <a:off x="4107343" y="3610334"/>
            <a:ext cx="1800000" cy="1800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100" dirty="0"/>
              <a:t>Information</a:t>
            </a:r>
          </a:p>
        </p:txBody>
      </p:sp>
      <p:sp>
        <p:nvSpPr>
          <p:cNvPr id="9" name="Abgerundetes Rechteck 8"/>
          <p:cNvSpPr/>
          <p:nvPr/>
        </p:nvSpPr>
        <p:spPr>
          <a:xfrm>
            <a:off x="6278882" y="1448364"/>
            <a:ext cx="1800000" cy="180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2100" dirty="0"/>
              <a:t>Kooperation</a:t>
            </a:r>
          </a:p>
        </p:txBody>
      </p:sp>
      <p:sp>
        <p:nvSpPr>
          <p:cNvPr id="12" name="Abgerundetes Rechteck 11"/>
          <p:cNvSpPr/>
          <p:nvPr/>
        </p:nvSpPr>
        <p:spPr>
          <a:xfrm>
            <a:off x="4127323" y="1439950"/>
            <a:ext cx="1800000" cy="18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100" dirty="0"/>
              <a:t>Diagnostik/ Therapie</a:t>
            </a:r>
          </a:p>
        </p:txBody>
      </p:sp>
    </p:spTree>
    <p:extLst>
      <p:ext uri="{BB962C8B-B14F-4D97-AF65-F5344CB8AC3E}">
        <p14:creationId xmlns:p14="http://schemas.microsoft.com/office/powerpoint/2010/main" val="66770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Demenzformen und ihre Häufigkeiten</a:t>
            </a:r>
          </a:p>
        </p:txBody>
      </p:sp>
      <p:sp>
        <p:nvSpPr>
          <p:cNvPr id="3" name="Inhaltsplatzhalter 2"/>
          <p:cNvSpPr>
            <a:spLocks noGrp="1"/>
          </p:cNvSpPr>
          <p:nvPr>
            <p:ph idx="1"/>
          </p:nvPr>
        </p:nvSpPr>
        <p:spPr>
          <a:xfrm>
            <a:off x="731675" y="1449389"/>
            <a:ext cx="3910664" cy="4308469"/>
          </a:xfrm>
        </p:spPr>
        <p:txBody>
          <a:bodyPr/>
          <a:lstStyle/>
          <a:p>
            <a:r>
              <a:rPr lang="de-DE" dirty="0"/>
              <a:t>Alzheimer-Demenz</a:t>
            </a:r>
          </a:p>
          <a:p>
            <a:r>
              <a:rPr lang="de-DE" dirty="0"/>
              <a:t>Vaskuläre Demenz</a:t>
            </a:r>
          </a:p>
          <a:p>
            <a:r>
              <a:rPr lang="de-DE" dirty="0"/>
              <a:t>Lewy-Körperchen-Demenz</a:t>
            </a:r>
          </a:p>
          <a:p>
            <a:r>
              <a:rPr lang="de-DE" dirty="0"/>
              <a:t>Parkinson-Demenz</a:t>
            </a:r>
          </a:p>
          <a:p>
            <a:r>
              <a:rPr lang="de-DE" dirty="0"/>
              <a:t>Frontotemporale Demenz</a:t>
            </a:r>
          </a:p>
          <a:p>
            <a:r>
              <a:rPr lang="de-DE" dirty="0"/>
              <a:t>Normaldruckhydrocephalus</a:t>
            </a:r>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13</a:t>
            </a:fld>
            <a:endParaRPr lang="de-DE" dirty="0"/>
          </a:p>
        </p:txBody>
      </p:sp>
      <p:graphicFrame>
        <p:nvGraphicFramePr>
          <p:cNvPr id="8" name="Diagramm 7"/>
          <p:cNvGraphicFramePr>
            <a:graphicFrameLocks/>
          </p:cNvGraphicFramePr>
          <p:nvPr>
            <p:extLst>
              <p:ext uri="{D42A27DB-BD31-4B8C-83A1-F6EECF244321}">
                <p14:modId xmlns:p14="http://schemas.microsoft.com/office/powerpoint/2010/main" val="800342672"/>
              </p:ext>
            </p:extLst>
          </p:nvPr>
        </p:nvGraphicFramePr>
        <p:xfrm>
          <a:off x="4716792" y="1222578"/>
          <a:ext cx="6180408" cy="4025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a:extLst>
              <a:ext uri="{FF2B5EF4-FFF2-40B4-BE49-F238E27FC236}">
                <a16:creationId xmlns:a16="http://schemas.microsoft.com/office/drawing/2014/main" id="{B9D4D9BD-03D4-82CA-D6C8-BFB40EE468F2}"/>
              </a:ext>
            </a:extLst>
          </p:cNvPr>
          <p:cNvGraphicFramePr/>
          <p:nvPr>
            <p:extLst>
              <p:ext uri="{D42A27DB-BD31-4B8C-83A1-F6EECF244321}">
                <p14:modId xmlns:p14="http://schemas.microsoft.com/office/powerpoint/2010/main" val="1928678928"/>
              </p:ext>
            </p:extLst>
          </p:nvPr>
        </p:nvGraphicFramePr>
        <p:xfrm>
          <a:off x="3630840" y="846875"/>
          <a:ext cx="8352311" cy="5301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68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Unterschied normales Altern - Demenz</a:t>
            </a:r>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14</a:t>
            </a:fld>
            <a:endParaRPr lang="de-DE" dirty="0"/>
          </a:p>
        </p:txBody>
      </p:sp>
      <p:graphicFrame>
        <p:nvGraphicFramePr>
          <p:cNvPr id="13" name="Tabelle 12"/>
          <p:cNvGraphicFramePr>
            <a:graphicFrameLocks noGrp="1"/>
          </p:cNvGraphicFramePr>
          <p:nvPr>
            <p:extLst>
              <p:ext uri="{D42A27DB-BD31-4B8C-83A1-F6EECF244321}">
                <p14:modId xmlns:p14="http://schemas.microsoft.com/office/powerpoint/2010/main" val="2975188726"/>
              </p:ext>
            </p:extLst>
          </p:nvPr>
        </p:nvGraphicFramePr>
        <p:xfrm>
          <a:off x="1381918" y="1556114"/>
          <a:ext cx="9428163" cy="4032001"/>
        </p:xfrm>
        <a:graphic>
          <a:graphicData uri="http://schemas.openxmlformats.org/drawingml/2006/table">
            <a:tbl>
              <a:tblPr firstRow="1" bandRow="1">
                <a:tableStyleId>{5C22544A-7EE6-4342-B048-85BDC9FD1C3A}</a:tableStyleId>
              </a:tblPr>
              <a:tblGrid>
                <a:gridCol w="3142721">
                  <a:extLst>
                    <a:ext uri="{9D8B030D-6E8A-4147-A177-3AD203B41FA5}">
                      <a16:colId xmlns:a16="http://schemas.microsoft.com/office/drawing/2014/main" val="3290651464"/>
                    </a:ext>
                  </a:extLst>
                </a:gridCol>
                <a:gridCol w="3142721">
                  <a:extLst>
                    <a:ext uri="{9D8B030D-6E8A-4147-A177-3AD203B41FA5}">
                      <a16:colId xmlns:a16="http://schemas.microsoft.com/office/drawing/2014/main" val="2534550436"/>
                    </a:ext>
                  </a:extLst>
                </a:gridCol>
                <a:gridCol w="3142721">
                  <a:extLst>
                    <a:ext uri="{9D8B030D-6E8A-4147-A177-3AD203B41FA5}">
                      <a16:colId xmlns:a16="http://schemas.microsoft.com/office/drawing/2014/main" val="2889976056"/>
                    </a:ext>
                  </a:extLst>
                </a:gridCol>
              </a:tblGrid>
              <a:tr h="655706">
                <a:tc>
                  <a:txBody>
                    <a:bodyPr/>
                    <a:lstStyle/>
                    <a:p>
                      <a:r>
                        <a:rPr lang="de-DE" dirty="0"/>
                        <a:t>Kriterien</a:t>
                      </a:r>
                    </a:p>
                  </a:txBody>
                  <a:tcPr/>
                </a:tc>
                <a:tc>
                  <a:txBody>
                    <a:bodyPr/>
                    <a:lstStyle/>
                    <a:p>
                      <a:r>
                        <a:rPr lang="de-DE" dirty="0"/>
                        <a:t>Normales</a:t>
                      </a:r>
                      <a:r>
                        <a:rPr lang="de-DE" baseline="0" dirty="0"/>
                        <a:t> Altern</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Frühe Demenz</a:t>
                      </a:r>
                    </a:p>
                    <a:p>
                      <a:endParaRPr lang="de-DE" dirty="0"/>
                    </a:p>
                  </a:txBody>
                  <a:tcPr/>
                </a:tc>
                <a:extLst>
                  <a:ext uri="{0D108BD9-81ED-4DB2-BD59-A6C34878D82A}">
                    <a16:rowId xmlns:a16="http://schemas.microsoft.com/office/drawing/2014/main" val="2835777996"/>
                  </a:ext>
                </a:extLst>
              </a:tr>
              <a:tr h="655706">
                <a:tc>
                  <a:txBody>
                    <a:bodyPr/>
                    <a:lstStyle/>
                    <a:p>
                      <a:r>
                        <a:rPr lang="de-DE" dirty="0"/>
                        <a:t>Vergessen</a:t>
                      </a:r>
                    </a:p>
                  </a:txBody>
                  <a:tcPr/>
                </a:tc>
                <a:tc>
                  <a:txBody>
                    <a:bodyPr/>
                    <a:lstStyle/>
                    <a:p>
                      <a:r>
                        <a:rPr lang="de-DE" dirty="0"/>
                        <a:t>sporadisch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häufig</a:t>
                      </a:r>
                    </a:p>
                    <a:p>
                      <a:endParaRPr lang="de-DE" dirty="0"/>
                    </a:p>
                  </a:txBody>
                  <a:tcPr/>
                </a:tc>
                <a:extLst>
                  <a:ext uri="{0D108BD9-81ED-4DB2-BD59-A6C34878D82A}">
                    <a16:rowId xmlns:a16="http://schemas.microsoft.com/office/drawing/2014/main" val="1939163533"/>
                  </a:ext>
                </a:extLst>
              </a:tr>
              <a:tr h="802294">
                <a:tc>
                  <a:txBody>
                    <a:bodyPr/>
                    <a:lstStyle/>
                    <a:p>
                      <a:r>
                        <a:rPr lang="de-DE" dirty="0"/>
                        <a:t>Wiederfinden von Verlegtem</a:t>
                      </a:r>
                    </a:p>
                  </a:txBody>
                  <a:tcPr/>
                </a:tc>
                <a:tc>
                  <a:txBody>
                    <a:bodyPr/>
                    <a:lstStyle/>
                    <a:p>
                      <a:r>
                        <a:rPr lang="de-DE" dirty="0"/>
                        <a:t>meist rasch, an den üblichen Orten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selten, an unüblichen Orten</a:t>
                      </a:r>
                    </a:p>
                  </a:txBody>
                  <a:tcPr/>
                </a:tc>
                <a:extLst>
                  <a:ext uri="{0D108BD9-81ED-4DB2-BD59-A6C34878D82A}">
                    <a16:rowId xmlns:a16="http://schemas.microsoft.com/office/drawing/2014/main" val="3230558945"/>
                  </a:ext>
                </a:extLst>
              </a:tr>
              <a:tr h="742639">
                <a:tc>
                  <a:txBody>
                    <a:bodyPr/>
                    <a:lstStyle/>
                    <a:p>
                      <a:r>
                        <a:rPr lang="de-DE" dirty="0"/>
                        <a:t>Vergessene Inhalte</a:t>
                      </a:r>
                    </a:p>
                  </a:txBody>
                  <a:tcPr/>
                </a:tc>
                <a:tc>
                  <a:txBody>
                    <a:bodyPr/>
                    <a:lstStyle/>
                    <a:p>
                      <a:r>
                        <a:rPr lang="de-DE" dirty="0"/>
                        <a:t>Details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ganze Erlebnisse und Begebenheiten </a:t>
                      </a:r>
                    </a:p>
                  </a:txBody>
                  <a:tcPr/>
                </a:tc>
                <a:extLst>
                  <a:ext uri="{0D108BD9-81ED-4DB2-BD59-A6C34878D82A}">
                    <a16:rowId xmlns:a16="http://schemas.microsoft.com/office/drawing/2014/main" val="3343796028"/>
                  </a:ext>
                </a:extLst>
              </a:tr>
              <a:tr h="587828">
                <a:tc>
                  <a:txBody>
                    <a:bodyPr/>
                    <a:lstStyle/>
                    <a:p>
                      <a:r>
                        <a:rPr lang="de-DE" dirty="0"/>
                        <a:t>Wiedererinnern</a:t>
                      </a:r>
                    </a:p>
                  </a:txBody>
                  <a:tcPr/>
                </a:tc>
                <a:tc>
                  <a:txBody>
                    <a:bodyPr/>
                    <a:lstStyle/>
                    <a:p>
                      <a:r>
                        <a:rPr lang="de-DE" dirty="0"/>
                        <a:t>häufig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selten</a:t>
                      </a:r>
                    </a:p>
                  </a:txBody>
                  <a:tcPr/>
                </a:tc>
                <a:extLst>
                  <a:ext uri="{0D108BD9-81ED-4DB2-BD59-A6C34878D82A}">
                    <a16:rowId xmlns:a16="http://schemas.microsoft.com/office/drawing/2014/main" val="1720233196"/>
                  </a:ext>
                </a:extLst>
              </a:tr>
              <a:tr h="587828">
                <a:tc>
                  <a:txBody>
                    <a:bodyPr/>
                    <a:lstStyle/>
                    <a:p>
                      <a:r>
                        <a:rPr lang="de-DE" dirty="0"/>
                        <a:t>Merkhilfen</a:t>
                      </a:r>
                    </a:p>
                  </a:txBody>
                  <a:tcPr/>
                </a:tc>
                <a:tc>
                  <a:txBody>
                    <a:bodyPr/>
                    <a:lstStyle/>
                    <a:p>
                      <a:r>
                        <a:rPr lang="de-DE" dirty="0"/>
                        <a:t>gleichbleibend nutzbar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zunehmend nutzlos</a:t>
                      </a:r>
                    </a:p>
                  </a:txBody>
                  <a:tcPr/>
                </a:tc>
                <a:extLst>
                  <a:ext uri="{0D108BD9-81ED-4DB2-BD59-A6C34878D82A}">
                    <a16:rowId xmlns:a16="http://schemas.microsoft.com/office/drawing/2014/main" val="1266352917"/>
                  </a:ext>
                </a:extLst>
              </a:tr>
            </a:tbl>
          </a:graphicData>
        </a:graphic>
      </p:graphicFrame>
    </p:spTree>
    <p:extLst>
      <p:ext uri="{BB962C8B-B14F-4D97-AF65-F5344CB8AC3E}">
        <p14:creationId xmlns:p14="http://schemas.microsoft.com/office/powerpoint/2010/main" val="2523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Risikofaktoren</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493312948"/>
              </p:ext>
            </p:extLst>
          </p:nvPr>
        </p:nvGraphicFramePr>
        <p:xfrm>
          <a:off x="708874" y="1250090"/>
          <a:ext cx="10728326" cy="4820920"/>
        </p:xfrm>
        <a:graphic>
          <a:graphicData uri="http://schemas.openxmlformats.org/drawingml/2006/table">
            <a:tbl>
              <a:tblPr firstRow="1" bandRow="1">
                <a:tableStyleId>{5C22544A-7EE6-4342-B048-85BDC9FD1C3A}</a:tableStyleId>
              </a:tblPr>
              <a:tblGrid>
                <a:gridCol w="4308603">
                  <a:extLst>
                    <a:ext uri="{9D8B030D-6E8A-4147-A177-3AD203B41FA5}">
                      <a16:colId xmlns:a16="http://schemas.microsoft.com/office/drawing/2014/main" val="3277859700"/>
                    </a:ext>
                  </a:extLst>
                </a:gridCol>
                <a:gridCol w="6419723">
                  <a:extLst>
                    <a:ext uri="{9D8B030D-6E8A-4147-A177-3AD203B41FA5}">
                      <a16:colId xmlns:a16="http://schemas.microsoft.com/office/drawing/2014/main" val="1351001979"/>
                    </a:ext>
                  </a:extLst>
                </a:gridCol>
              </a:tblGrid>
              <a:tr h="370840">
                <a:tc>
                  <a:txBody>
                    <a:bodyPr/>
                    <a:lstStyle/>
                    <a:p>
                      <a:r>
                        <a:rPr lang="de-DE" dirty="0"/>
                        <a:t>Nicht beeinflussbar</a:t>
                      </a:r>
                    </a:p>
                  </a:txBody>
                  <a:tcPr/>
                </a:tc>
                <a:tc>
                  <a:txBody>
                    <a:bodyPr/>
                    <a:lstStyle/>
                    <a:p>
                      <a:r>
                        <a:rPr lang="de-DE" dirty="0"/>
                        <a:t>Beding</a:t>
                      </a:r>
                      <a:r>
                        <a:rPr lang="de-DE" baseline="0" dirty="0"/>
                        <a:t>t b</a:t>
                      </a:r>
                      <a:r>
                        <a:rPr lang="de-DE" dirty="0"/>
                        <a:t>eeinflussbar</a:t>
                      </a:r>
                    </a:p>
                  </a:txBody>
                  <a:tcPr/>
                </a:tc>
                <a:extLst>
                  <a:ext uri="{0D108BD9-81ED-4DB2-BD59-A6C34878D82A}">
                    <a16:rowId xmlns:a16="http://schemas.microsoft.com/office/drawing/2014/main" val="3899412148"/>
                  </a:ext>
                </a:extLst>
              </a:tr>
              <a:tr h="370840">
                <a:tc>
                  <a:txBody>
                    <a:bodyPr/>
                    <a:lstStyle/>
                    <a:p>
                      <a:r>
                        <a:rPr lang="de-DE" dirty="0"/>
                        <a:t>Höheres Alter</a:t>
                      </a:r>
                    </a:p>
                  </a:txBody>
                  <a:tcPr/>
                </a:tc>
                <a:tc>
                  <a:txBody>
                    <a:bodyPr/>
                    <a:lstStyle/>
                    <a:p>
                      <a:r>
                        <a:rPr lang="de-DE" dirty="0"/>
                        <a:t>Bildung</a:t>
                      </a:r>
                    </a:p>
                  </a:txBody>
                  <a:tcPr/>
                </a:tc>
                <a:extLst>
                  <a:ext uri="{0D108BD9-81ED-4DB2-BD59-A6C34878D82A}">
                    <a16:rowId xmlns:a16="http://schemas.microsoft.com/office/drawing/2014/main" val="1341166803"/>
                  </a:ext>
                </a:extLst>
              </a:tr>
              <a:tr h="370840">
                <a:tc>
                  <a:txBody>
                    <a:bodyPr/>
                    <a:lstStyle/>
                    <a:p>
                      <a:r>
                        <a:rPr lang="de-DE" dirty="0"/>
                        <a:t>Weibliches Geschlecht</a:t>
                      </a:r>
                    </a:p>
                  </a:txBody>
                  <a:tcPr/>
                </a:tc>
                <a:tc>
                  <a:txBody>
                    <a:bodyPr/>
                    <a:lstStyle/>
                    <a:p>
                      <a:r>
                        <a:rPr lang="de-DE" dirty="0"/>
                        <a:t>Schwerhörigkeit</a:t>
                      </a:r>
                    </a:p>
                  </a:txBody>
                  <a:tcPr/>
                </a:tc>
                <a:extLst>
                  <a:ext uri="{0D108BD9-81ED-4DB2-BD59-A6C34878D82A}">
                    <a16:rowId xmlns:a16="http://schemas.microsoft.com/office/drawing/2014/main" val="1308405991"/>
                  </a:ext>
                </a:extLst>
              </a:tr>
              <a:tr h="370840">
                <a:tc>
                  <a:txBody>
                    <a:bodyPr/>
                    <a:lstStyle/>
                    <a:p>
                      <a:r>
                        <a:rPr lang="de-DE" dirty="0"/>
                        <a:t>Positive Familienanamnese</a:t>
                      </a:r>
                    </a:p>
                  </a:txBody>
                  <a:tcPr/>
                </a:tc>
                <a:tc>
                  <a:txBody>
                    <a:bodyPr/>
                    <a:lstStyle/>
                    <a:p>
                      <a:r>
                        <a:rPr lang="de-DE" dirty="0"/>
                        <a:t>Schädel-Hirn-Trauma</a:t>
                      </a:r>
                    </a:p>
                  </a:txBody>
                  <a:tcPr/>
                </a:tc>
                <a:extLst>
                  <a:ext uri="{0D108BD9-81ED-4DB2-BD59-A6C34878D82A}">
                    <a16:rowId xmlns:a16="http://schemas.microsoft.com/office/drawing/2014/main" val="3893097436"/>
                  </a:ext>
                </a:extLst>
              </a:tr>
              <a:tr h="370840">
                <a:tc>
                  <a:txBody>
                    <a:bodyPr/>
                    <a:lstStyle/>
                    <a:p>
                      <a:r>
                        <a:rPr lang="de-DE" dirty="0"/>
                        <a:t>Genetische Faktoren</a:t>
                      </a:r>
                    </a:p>
                  </a:txBody>
                  <a:tcPr/>
                </a:tc>
                <a:tc>
                  <a:txBody>
                    <a:bodyPr/>
                    <a:lstStyle/>
                    <a:p>
                      <a:r>
                        <a:rPr lang="de-DE" dirty="0"/>
                        <a:t>Altersdiabetes</a:t>
                      </a:r>
                    </a:p>
                  </a:txBody>
                  <a:tcPr/>
                </a:tc>
                <a:extLst>
                  <a:ext uri="{0D108BD9-81ED-4DB2-BD59-A6C34878D82A}">
                    <a16:rowId xmlns:a16="http://schemas.microsoft.com/office/drawing/2014/main" val="4187482162"/>
                  </a:ext>
                </a:extLst>
              </a:tr>
              <a:tr h="370840">
                <a:tc>
                  <a:txBody>
                    <a:bodyPr/>
                    <a:lstStyle/>
                    <a:p>
                      <a:endParaRPr lang="de-DE" dirty="0"/>
                    </a:p>
                  </a:txBody>
                  <a:tcPr/>
                </a:tc>
                <a:tc>
                  <a:txBody>
                    <a:bodyPr/>
                    <a:lstStyle/>
                    <a:p>
                      <a:r>
                        <a:rPr lang="de-DE" dirty="0"/>
                        <a:t>Adipositas</a:t>
                      </a:r>
                    </a:p>
                  </a:txBody>
                  <a:tcPr/>
                </a:tc>
                <a:extLst>
                  <a:ext uri="{0D108BD9-81ED-4DB2-BD59-A6C34878D82A}">
                    <a16:rowId xmlns:a16="http://schemas.microsoft.com/office/drawing/2014/main" val="2591204095"/>
                  </a:ext>
                </a:extLst>
              </a:tr>
              <a:tr h="370840">
                <a:tc>
                  <a:txBody>
                    <a:bodyPr/>
                    <a:lstStyle/>
                    <a:p>
                      <a:endParaRPr lang="de-DE" dirty="0"/>
                    </a:p>
                  </a:txBody>
                  <a:tcPr/>
                </a:tc>
                <a:tc>
                  <a:txBody>
                    <a:bodyPr/>
                    <a:lstStyle/>
                    <a:p>
                      <a:r>
                        <a:rPr lang="de-DE" sz="1800" b="0" kern="1200" dirty="0">
                          <a:solidFill>
                            <a:schemeClr val="dk1"/>
                          </a:solidFill>
                          <a:effectLst/>
                          <a:latin typeface="+mn-lt"/>
                          <a:ea typeface="+mn-ea"/>
                          <a:cs typeface="+mn-cs"/>
                        </a:rPr>
                        <a:t>Bluthochdruck, KHK, Herzinsuffizienz</a:t>
                      </a:r>
                      <a:endParaRPr lang="de-DE" b="0" dirty="0"/>
                    </a:p>
                  </a:txBody>
                  <a:tcPr/>
                </a:tc>
                <a:extLst>
                  <a:ext uri="{0D108BD9-81ED-4DB2-BD59-A6C34878D82A}">
                    <a16:rowId xmlns:a16="http://schemas.microsoft.com/office/drawing/2014/main" val="3226787107"/>
                  </a:ext>
                </a:extLst>
              </a:tr>
              <a:tr h="370840">
                <a:tc>
                  <a:txBody>
                    <a:bodyPr/>
                    <a:lstStyle/>
                    <a:p>
                      <a:endParaRPr lang="de-DE" dirty="0"/>
                    </a:p>
                  </a:txBody>
                  <a:tcPr/>
                </a:tc>
                <a:tc>
                  <a:txBody>
                    <a:bodyPr/>
                    <a:lstStyle/>
                    <a:p>
                      <a:r>
                        <a:rPr lang="de-DE" dirty="0"/>
                        <a:t>Übermäßiger Alkoholkonsum, Rauchen</a:t>
                      </a:r>
                    </a:p>
                  </a:txBody>
                  <a:tcPr/>
                </a:tc>
                <a:extLst>
                  <a:ext uri="{0D108BD9-81ED-4DB2-BD59-A6C34878D82A}">
                    <a16:rowId xmlns:a16="http://schemas.microsoft.com/office/drawing/2014/main" val="1738176221"/>
                  </a:ext>
                </a:extLst>
              </a:tr>
              <a:tr h="370840">
                <a:tc>
                  <a:txBody>
                    <a:bodyPr/>
                    <a:lstStyle/>
                    <a:p>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mn-cs"/>
                        </a:rPr>
                        <a:t>Hypercholesterinämie</a:t>
                      </a:r>
                    </a:p>
                  </a:txBody>
                  <a:tcPr/>
                </a:tc>
                <a:extLst>
                  <a:ext uri="{0D108BD9-81ED-4DB2-BD59-A6C34878D82A}">
                    <a16:rowId xmlns:a16="http://schemas.microsoft.com/office/drawing/2014/main" val="816360766"/>
                  </a:ext>
                </a:extLst>
              </a:tr>
              <a:tr h="370840">
                <a:tc>
                  <a:txBody>
                    <a:bodyPr/>
                    <a:lstStyle/>
                    <a:p>
                      <a:endParaRPr lang="de-DE" dirty="0"/>
                    </a:p>
                  </a:txBody>
                  <a:tcPr/>
                </a:tc>
                <a:tc>
                  <a:txBody>
                    <a:bodyPr/>
                    <a:lstStyle/>
                    <a:p>
                      <a:r>
                        <a:rPr lang="de-DE" sz="1800" b="0" kern="1200" dirty="0">
                          <a:solidFill>
                            <a:schemeClr val="dk1"/>
                          </a:solidFill>
                          <a:effectLst/>
                          <a:latin typeface="+mn-lt"/>
                          <a:ea typeface="+mn-ea"/>
                          <a:cs typeface="+mn-cs"/>
                        </a:rPr>
                        <a:t>Depressionen und psychischer Stress </a:t>
                      </a:r>
                      <a:endParaRPr lang="de-DE" b="0" dirty="0"/>
                    </a:p>
                  </a:txBody>
                  <a:tcPr/>
                </a:tc>
                <a:extLst>
                  <a:ext uri="{0D108BD9-81ED-4DB2-BD59-A6C34878D82A}">
                    <a16:rowId xmlns:a16="http://schemas.microsoft.com/office/drawing/2014/main" val="64983342"/>
                  </a:ext>
                </a:extLst>
              </a:tr>
              <a:tr h="370840">
                <a:tc>
                  <a:txBody>
                    <a:bodyPr/>
                    <a:lstStyle/>
                    <a:p>
                      <a:endParaRPr lang="de-DE" dirty="0"/>
                    </a:p>
                  </a:txBody>
                  <a:tcPr/>
                </a:tc>
                <a:tc>
                  <a:txBody>
                    <a:bodyPr/>
                    <a:lstStyle/>
                    <a:p>
                      <a:r>
                        <a:rPr lang="de-DE" b="0" dirty="0"/>
                        <a:t>Soziale Isolation</a:t>
                      </a:r>
                    </a:p>
                  </a:txBody>
                  <a:tcPr/>
                </a:tc>
                <a:extLst>
                  <a:ext uri="{0D108BD9-81ED-4DB2-BD59-A6C34878D82A}">
                    <a16:rowId xmlns:a16="http://schemas.microsoft.com/office/drawing/2014/main" val="3034069367"/>
                  </a:ext>
                </a:extLst>
              </a:tr>
              <a:tr h="370840">
                <a:tc>
                  <a:txBody>
                    <a:bodyPr/>
                    <a:lstStyle/>
                    <a:p>
                      <a:endParaRPr lang="de-DE" dirty="0"/>
                    </a:p>
                  </a:txBody>
                  <a:tcPr/>
                </a:tc>
                <a:tc>
                  <a:txBody>
                    <a:bodyPr/>
                    <a:lstStyle/>
                    <a:p>
                      <a:r>
                        <a:rPr lang="de-DE" dirty="0"/>
                        <a:t>Medikamente</a:t>
                      </a:r>
                    </a:p>
                  </a:txBody>
                  <a:tcPr/>
                </a:tc>
                <a:extLst>
                  <a:ext uri="{0D108BD9-81ED-4DB2-BD59-A6C34878D82A}">
                    <a16:rowId xmlns:a16="http://schemas.microsoft.com/office/drawing/2014/main" val="1749788396"/>
                  </a:ext>
                </a:extLst>
              </a:tr>
              <a:tr h="370840">
                <a:tc>
                  <a:txBody>
                    <a:bodyPr/>
                    <a:lstStyle/>
                    <a:p>
                      <a:endParaRPr lang="de-DE" dirty="0"/>
                    </a:p>
                  </a:txBody>
                  <a:tcPr/>
                </a:tc>
                <a:tc>
                  <a:txBody>
                    <a:bodyPr/>
                    <a:lstStyle/>
                    <a:p>
                      <a:r>
                        <a:rPr lang="de-DE" dirty="0"/>
                        <a:t>Luftverschmutzung</a:t>
                      </a:r>
                    </a:p>
                  </a:txBody>
                  <a:tcPr/>
                </a:tc>
                <a:extLst>
                  <a:ext uri="{0D108BD9-81ED-4DB2-BD59-A6C34878D82A}">
                    <a16:rowId xmlns:a16="http://schemas.microsoft.com/office/drawing/2014/main" val="1239463550"/>
                  </a:ext>
                </a:extLst>
              </a:tr>
            </a:tbl>
          </a:graphicData>
        </a:graphic>
      </p:graphicFrame>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15</a:t>
            </a:fld>
            <a:endParaRPr lang="de-DE" dirty="0"/>
          </a:p>
        </p:txBody>
      </p:sp>
    </p:spTree>
    <p:extLst>
      <p:ext uri="{BB962C8B-B14F-4D97-AF65-F5344CB8AC3E}">
        <p14:creationId xmlns:p14="http://schemas.microsoft.com/office/powerpoint/2010/main" val="111349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Diagnostik</a:t>
            </a:r>
          </a:p>
        </p:txBody>
      </p:sp>
      <p:sp>
        <p:nvSpPr>
          <p:cNvPr id="3" name="Inhaltsplatzhalter 2"/>
          <p:cNvSpPr>
            <a:spLocks noGrp="1"/>
          </p:cNvSpPr>
          <p:nvPr>
            <p:ph idx="1"/>
          </p:nvPr>
        </p:nvSpPr>
        <p:spPr/>
        <p:txBody>
          <a:bodyPr/>
          <a:lstStyle/>
          <a:p>
            <a:pPr marL="0" indent="0">
              <a:buNone/>
            </a:pPr>
            <a:r>
              <a:rPr lang="de-DE" b="1" dirty="0"/>
              <a:t>Neurologisch-psychiatrische Untersuchungen </a:t>
            </a:r>
          </a:p>
          <a:p>
            <a:r>
              <a:rPr lang="de-DE" dirty="0"/>
              <a:t>Testpsychologische Diagnostik</a:t>
            </a:r>
          </a:p>
          <a:p>
            <a:r>
              <a:rPr lang="de-DE" dirty="0"/>
              <a:t>Bildgebende Verfahren</a:t>
            </a:r>
          </a:p>
          <a:p>
            <a:r>
              <a:rPr lang="de-DE" dirty="0"/>
              <a:t>Labordiagnostik</a:t>
            </a:r>
            <a:br>
              <a:rPr lang="de-DE" dirty="0"/>
            </a:br>
            <a:endParaRPr lang="de-DE" dirty="0"/>
          </a:p>
          <a:p>
            <a:pPr marL="0" indent="0">
              <a:buNone/>
            </a:pPr>
            <a:r>
              <a:rPr lang="de-DE" b="1" dirty="0"/>
              <a:t>Differenzialdiagnostik</a:t>
            </a:r>
          </a:p>
          <a:p>
            <a:r>
              <a:rPr lang="de-DE" dirty="0"/>
              <a:t>Depression vs. Demenz</a:t>
            </a:r>
          </a:p>
          <a:p>
            <a:r>
              <a:rPr lang="de-DE" dirty="0"/>
              <a:t>Alzheimer-Demenz vs. vaskuläre Demenz</a:t>
            </a:r>
          </a:p>
          <a:p>
            <a:r>
              <a:rPr lang="de-DE" dirty="0"/>
              <a:t>Ausschluss sekundärer Demenz</a:t>
            </a:r>
          </a:p>
          <a:p>
            <a:pPr lvl="1"/>
            <a:r>
              <a:rPr lang="de-DE" dirty="0"/>
              <a:t>Testpsychologische Diagnostik</a:t>
            </a:r>
          </a:p>
          <a:p>
            <a:pPr lvl="1"/>
            <a:r>
              <a:rPr lang="de-DE" dirty="0"/>
              <a:t>Bildgebende Verfahren</a:t>
            </a:r>
          </a:p>
          <a:p>
            <a:pPr lvl="1"/>
            <a:r>
              <a:rPr lang="de-DE" dirty="0"/>
              <a:t>Labordiagnostik</a:t>
            </a:r>
          </a:p>
          <a:p>
            <a:endParaRPr lang="de-DE" dirty="0"/>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16</a:t>
            </a:fld>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647" y="2582185"/>
            <a:ext cx="4886553" cy="3255718"/>
          </a:xfrm>
          <a:prstGeom prst="rect">
            <a:avLst/>
          </a:prstGeom>
        </p:spPr>
      </p:pic>
    </p:spTree>
    <p:extLst>
      <p:ext uri="{BB962C8B-B14F-4D97-AF65-F5344CB8AC3E}">
        <p14:creationId xmlns:p14="http://schemas.microsoft.com/office/powerpoint/2010/main" val="23803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Testverfahren zur Früherkennung</a:t>
            </a:r>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17</a:t>
            </a:fld>
            <a:endParaRPr lang="de-DE" dirty="0"/>
          </a:p>
        </p:txBody>
      </p:sp>
      <p:pic>
        <p:nvPicPr>
          <p:cNvPr id="2050" name="Grafik 1"/>
          <p:cNvPicPr>
            <a:picLocks noChangeAspect="1" noChangeArrowheads="1"/>
          </p:cNvPicPr>
          <p:nvPr/>
        </p:nvPicPr>
        <p:blipFill>
          <a:blip r:embed="rId2">
            <a:extLst>
              <a:ext uri="{28A0092B-C50C-407E-A947-70E740481C1C}">
                <a14:useLocalDpi xmlns:a14="http://schemas.microsoft.com/office/drawing/2010/main" val="0"/>
              </a:ext>
            </a:extLst>
          </a:blip>
          <a:srcRect b="16312"/>
          <a:stretch>
            <a:fillRect/>
          </a:stretch>
        </p:blipFill>
        <p:spPr bwMode="auto">
          <a:xfrm>
            <a:off x="860790" y="1949775"/>
            <a:ext cx="8420547" cy="16372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hteck 7"/>
          <p:cNvSpPr/>
          <p:nvPr/>
        </p:nvSpPr>
        <p:spPr>
          <a:xfrm>
            <a:off x="731836" y="3557964"/>
            <a:ext cx="2034788" cy="360099"/>
          </a:xfrm>
          <a:prstGeom prst="rect">
            <a:avLst/>
          </a:prstGeom>
        </p:spPr>
        <p:txBody>
          <a:bodyPr wrap="none">
            <a:spAutoFit/>
          </a:bodyPr>
          <a:lstStyle/>
          <a:p>
            <a:pPr>
              <a:lnSpc>
                <a:spcPct val="145000"/>
              </a:lnSpc>
              <a:spcAft>
                <a:spcPts val="600"/>
              </a:spcAft>
            </a:pPr>
            <a:r>
              <a:rPr lang="de-DE" sz="1200" dirty="0">
                <a:latin typeface="Calibri" panose="020F0502020204030204" pitchFamily="34" charset="0"/>
                <a:ea typeface="Times New Roman" panose="02020603050405020304" pitchFamily="18" charset="0"/>
              </a:rPr>
              <a:t>Quelle: PraxisWissen Demenz</a:t>
            </a:r>
            <a:endParaRPr lang="de-DE" sz="1200" dirty="0">
              <a:effectLst/>
              <a:latin typeface="Times New Roman" panose="02020603050405020304" pitchFamily="18" charset="0"/>
              <a:ea typeface="Times New Roman" panose="02020603050405020304" pitchFamily="18" charset="0"/>
            </a:endParaRPr>
          </a:p>
        </p:txBody>
      </p:sp>
      <p:sp>
        <p:nvSpPr>
          <p:cNvPr id="9" name="Textfeld 8"/>
          <p:cNvSpPr txBox="1"/>
          <p:nvPr/>
        </p:nvSpPr>
        <p:spPr>
          <a:xfrm>
            <a:off x="731836" y="1512277"/>
            <a:ext cx="5425973" cy="369332"/>
          </a:xfrm>
          <a:prstGeom prst="rect">
            <a:avLst/>
          </a:prstGeom>
          <a:noFill/>
        </p:spPr>
        <p:txBody>
          <a:bodyPr wrap="none" rtlCol="0">
            <a:spAutoFit/>
          </a:bodyPr>
          <a:lstStyle/>
          <a:p>
            <a:r>
              <a:rPr lang="de-DE" dirty="0"/>
              <a:t>Beispiele für Fehler im Verlauf einer Demenzerkrankung</a:t>
            </a:r>
          </a:p>
        </p:txBody>
      </p:sp>
      <p:sp>
        <p:nvSpPr>
          <p:cNvPr id="12" name="Inhaltsplatzhalter 2"/>
          <p:cNvSpPr>
            <a:spLocks noGrp="1"/>
          </p:cNvSpPr>
          <p:nvPr>
            <p:ph idx="1"/>
          </p:nvPr>
        </p:nvSpPr>
        <p:spPr>
          <a:xfrm>
            <a:off x="860790" y="4127525"/>
            <a:ext cx="10728325" cy="4308469"/>
          </a:xfrm>
        </p:spPr>
        <p:txBody>
          <a:bodyPr/>
          <a:lstStyle/>
          <a:p>
            <a:r>
              <a:rPr lang="de-DE" dirty="0" err="1"/>
              <a:t>MoCA</a:t>
            </a:r>
            <a:r>
              <a:rPr lang="de-DE" dirty="0"/>
              <a:t>-Test</a:t>
            </a:r>
          </a:p>
          <a:p>
            <a:r>
              <a:rPr lang="de-DE" dirty="0"/>
              <a:t>Mini-Mental-Status-Test</a:t>
            </a:r>
          </a:p>
          <a:p>
            <a:r>
              <a:rPr lang="de-DE" dirty="0"/>
              <a:t>Uhrentest nach Shulmann</a:t>
            </a:r>
          </a:p>
          <a:p>
            <a:r>
              <a:rPr lang="de-DE" dirty="0"/>
              <a:t>IADL-Skala nach </a:t>
            </a:r>
            <a:r>
              <a:rPr lang="de-DE" dirty="0" err="1"/>
              <a:t>Lawton</a:t>
            </a:r>
            <a:r>
              <a:rPr lang="de-DE" dirty="0"/>
              <a:t> und Brady</a:t>
            </a:r>
          </a:p>
          <a:p>
            <a:r>
              <a:rPr lang="de-DE" dirty="0"/>
              <a:t>DemTec-Test</a:t>
            </a:r>
          </a:p>
          <a:p>
            <a:r>
              <a:rPr lang="de-DE" dirty="0"/>
              <a:t>…</a:t>
            </a:r>
          </a:p>
        </p:txBody>
      </p:sp>
    </p:spTree>
    <p:extLst>
      <p:ext uri="{BB962C8B-B14F-4D97-AF65-F5344CB8AC3E}">
        <p14:creationId xmlns:p14="http://schemas.microsoft.com/office/powerpoint/2010/main" val="232632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1676" y="767317"/>
            <a:ext cx="10728324" cy="432000"/>
          </a:xfrm>
        </p:spPr>
        <p:txBody>
          <a:bodyPr/>
          <a:lstStyle/>
          <a:p>
            <a:r>
              <a:rPr lang="de-DE" dirty="0"/>
              <a:t>Schweregrade der Demenz</a:t>
            </a:r>
          </a:p>
        </p:txBody>
      </p:sp>
      <p:sp>
        <p:nvSpPr>
          <p:cNvPr id="3" name="Inhaltsplatzhalter 2"/>
          <p:cNvSpPr>
            <a:spLocks noGrp="1"/>
          </p:cNvSpPr>
          <p:nvPr>
            <p:ph idx="1"/>
          </p:nvPr>
        </p:nvSpPr>
        <p:spPr/>
        <p:txBody>
          <a:bodyPr/>
          <a:lstStyle/>
          <a:p>
            <a:pPr marL="0" indent="0">
              <a:buNone/>
            </a:pPr>
            <a:r>
              <a:rPr lang="de-DE" dirty="0"/>
              <a:t>Feststellung durch Mini-Mental-Status-Test (MMST):</a:t>
            </a:r>
          </a:p>
          <a:p>
            <a:r>
              <a:rPr lang="de-DE" dirty="0"/>
              <a:t>20 bis 26 Punkte: leichte Alzheimer-Demenz</a:t>
            </a:r>
          </a:p>
          <a:p>
            <a:r>
              <a:rPr lang="de-DE" dirty="0"/>
              <a:t>10 bis 19 Punkte: moderate/mittelschwere Alzheimer-Demenz</a:t>
            </a:r>
          </a:p>
          <a:p>
            <a:r>
              <a:rPr lang="de-DE" dirty="0"/>
              <a:t>weniger als 10 Punkte: schwere Alzheimer-Demenz</a:t>
            </a:r>
          </a:p>
          <a:p>
            <a:endParaRPr lang="de-DE" dirty="0"/>
          </a:p>
          <a:p>
            <a:pPr marL="0" indent="0">
              <a:buNone/>
            </a:pPr>
            <a:r>
              <a:rPr lang="de-DE" sz="1800" dirty="0"/>
              <a:t>(Quelle: S3-Leitlinie Demenzen)</a:t>
            </a:r>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18</a:t>
            </a:fld>
            <a:endParaRPr lang="de-DE" dirty="0"/>
          </a:p>
        </p:txBody>
      </p:sp>
      <p:pic>
        <p:nvPicPr>
          <p:cNvPr id="8" name="Inhaltsplatzhalter 7"/>
          <p:cNvPicPr>
            <a:picLocks noChangeAspect="1"/>
          </p:cNvPicPr>
          <p:nvPr/>
        </p:nvPicPr>
        <p:blipFill>
          <a:blip r:embed="rId2"/>
          <a:stretch>
            <a:fillRect/>
          </a:stretch>
        </p:blipFill>
        <p:spPr>
          <a:xfrm>
            <a:off x="6918159" y="2998545"/>
            <a:ext cx="4759072" cy="2759313"/>
          </a:xfrm>
          <a:prstGeom prst="rect">
            <a:avLst/>
          </a:prstGeom>
        </p:spPr>
      </p:pic>
      <p:sp>
        <p:nvSpPr>
          <p:cNvPr id="9" name="Textfeld 8"/>
          <p:cNvSpPr txBox="1"/>
          <p:nvPr/>
        </p:nvSpPr>
        <p:spPr>
          <a:xfrm>
            <a:off x="6918159" y="5824521"/>
            <a:ext cx="1903085" cy="276999"/>
          </a:xfrm>
          <a:prstGeom prst="rect">
            <a:avLst/>
          </a:prstGeom>
          <a:noFill/>
        </p:spPr>
        <p:txBody>
          <a:bodyPr wrap="none" rtlCol="0">
            <a:spAutoFit/>
          </a:bodyPr>
          <a:lstStyle/>
          <a:p>
            <a:r>
              <a:rPr lang="de-DE" sz="1200" dirty="0"/>
              <a:t>Quelle: nach Gauthier 1996</a:t>
            </a:r>
          </a:p>
        </p:txBody>
      </p:sp>
    </p:spTree>
    <p:extLst>
      <p:ext uri="{BB962C8B-B14F-4D97-AF65-F5344CB8AC3E}">
        <p14:creationId xmlns:p14="http://schemas.microsoft.com/office/powerpoint/2010/main" val="410286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0728" y="342839"/>
            <a:ext cx="10728324" cy="432000"/>
          </a:xfrm>
        </p:spPr>
        <p:txBody>
          <a:bodyPr/>
          <a:lstStyle/>
          <a:p>
            <a:r>
              <a:rPr lang="de-DE" dirty="0"/>
              <a:t>Demenzstadien nach Schweregraden</a:t>
            </a:r>
            <a:br>
              <a:rPr lang="de-DE" dirty="0"/>
            </a:br>
            <a:endParaRPr lang="de-DE" dirty="0"/>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19</a:t>
            </a:fld>
            <a:endParaRPr lang="de-DE" dirty="0"/>
          </a:p>
        </p:txBody>
      </p:sp>
      <p:sp>
        <p:nvSpPr>
          <p:cNvPr id="10" name="Inhaltsplatzhalter 9"/>
          <p:cNvSpPr>
            <a:spLocks noGrp="1"/>
          </p:cNvSpPr>
          <p:nvPr>
            <p:ph idx="1"/>
          </p:nvPr>
        </p:nvSpPr>
        <p:spPr>
          <a:xfrm>
            <a:off x="370728" y="1211531"/>
            <a:ext cx="3626841" cy="4308469"/>
          </a:xfrm>
        </p:spPr>
        <p:txBody>
          <a:bodyPr/>
          <a:lstStyle/>
          <a:p>
            <a:pPr marL="0" indent="0">
              <a:buNone/>
            </a:pPr>
            <a:r>
              <a:rPr lang="de-DE" b="1" dirty="0"/>
              <a:t>Leichte Demenz</a:t>
            </a:r>
          </a:p>
          <a:p>
            <a:pPr lvl="1">
              <a:buClr>
                <a:schemeClr val="accent2"/>
              </a:buClr>
            </a:pPr>
            <a:r>
              <a:rPr lang="de-DE" sz="1800" b="1" dirty="0"/>
              <a:t>Kognitive Beeinträchtigungen:</a:t>
            </a:r>
            <a:r>
              <a:rPr lang="de-DE" sz="1800" dirty="0"/>
              <a:t> Komplexe tägliche Aufgaben können nicht (mehr) ausgeführt werden.</a:t>
            </a:r>
          </a:p>
          <a:p>
            <a:pPr lvl="1">
              <a:buClr>
                <a:schemeClr val="accent2"/>
              </a:buClr>
            </a:pPr>
            <a:r>
              <a:rPr lang="de-DE" sz="1800" b="1" dirty="0"/>
              <a:t>Lebensführung:</a:t>
            </a:r>
            <a:r>
              <a:rPr lang="de-DE" sz="1800" dirty="0"/>
              <a:t> Die selbstständige Lebensführung (Alltag) wird zwar beeinflusst, ein unabhängiges Leben ist dennoch möglich.</a:t>
            </a:r>
          </a:p>
          <a:p>
            <a:pPr lvl="1">
              <a:buClr>
                <a:schemeClr val="accent2"/>
              </a:buClr>
            </a:pPr>
            <a:r>
              <a:rPr lang="de-DE" sz="1800" b="1" dirty="0"/>
              <a:t>Häufige affektive Störungen:</a:t>
            </a:r>
            <a:r>
              <a:rPr lang="de-DE" sz="1800" dirty="0"/>
              <a:t> Depression, Antriebsmangel, Reizbarkeit, Stimmungsschwankungen.</a:t>
            </a:r>
          </a:p>
          <a:p>
            <a:pPr lvl="1">
              <a:buClr>
                <a:schemeClr val="accent2"/>
              </a:buClr>
            </a:pPr>
            <a:r>
              <a:rPr lang="de-DE" sz="1800" b="1" dirty="0"/>
              <a:t>Benötigte Hilfe:</a:t>
            </a:r>
            <a:r>
              <a:rPr lang="de-DE" sz="1800" dirty="0"/>
              <a:t> fallweise notwendig.</a:t>
            </a:r>
          </a:p>
        </p:txBody>
      </p:sp>
      <p:sp>
        <p:nvSpPr>
          <p:cNvPr id="11" name="Textfeld 10"/>
          <p:cNvSpPr txBox="1"/>
          <p:nvPr/>
        </p:nvSpPr>
        <p:spPr>
          <a:xfrm>
            <a:off x="8175752" y="1157644"/>
            <a:ext cx="3983368" cy="5356082"/>
          </a:xfrm>
          <a:prstGeom prst="rect">
            <a:avLst/>
          </a:prstGeom>
          <a:noFill/>
        </p:spPr>
        <p:txBody>
          <a:bodyPr wrap="square" rtlCol="0">
            <a:spAutoFit/>
          </a:bodyPr>
          <a:lstStyle/>
          <a:p>
            <a:pPr>
              <a:lnSpc>
                <a:spcPct val="95000"/>
              </a:lnSpc>
              <a:spcAft>
                <a:spcPts val="300"/>
              </a:spcAft>
              <a:buClr>
                <a:schemeClr val="accent2"/>
              </a:buClr>
            </a:pPr>
            <a:r>
              <a:rPr lang="de-DE" sz="2100" b="1" dirty="0">
                <a:solidFill>
                  <a:schemeClr val="accent1"/>
                </a:solidFill>
              </a:rPr>
              <a:t>Schwere Demenz</a:t>
            </a:r>
          </a:p>
          <a:p>
            <a:pPr marL="432000" lvl="1" indent="-216000">
              <a:lnSpc>
                <a:spcPct val="95000"/>
              </a:lnSpc>
              <a:spcAft>
                <a:spcPts val="300"/>
              </a:spcAft>
              <a:buClr>
                <a:schemeClr val="accent2"/>
              </a:buClr>
              <a:buFont typeface="Calibri" pitchFamily="34" charset="0"/>
              <a:buChar char="›"/>
            </a:pPr>
            <a:r>
              <a:rPr lang="de-DE" b="1" dirty="0">
                <a:solidFill>
                  <a:schemeClr val="accent1"/>
                </a:solidFill>
              </a:rPr>
              <a:t>Kognitive Beeinträchtigungen: </a:t>
            </a:r>
            <a:r>
              <a:rPr lang="de-DE" dirty="0">
                <a:solidFill>
                  <a:schemeClr val="accent1"/>
                </a:solidFill>
              </a:rPr>
              <a:t>Gedankengänge können nicht mehr nachvollziehbar kommuniziert werden.</a:t>
            </a:r>
          </a:p>
          <a:p>
            <a:pPr marL="432000" lvl="1" indent="-216000">
              <a:lnSpc>
                <a:spcPct val="95000"/>
              </a:lnSpc>
              <a:spcAft>
                <a:spcPts val="300"/>
              </a:spcAft>
              <a:buClr>
                <a:schemeClr val="accent2"/>
              </a:buClr>
              <a:buFont typeface="Calibri" pitchFamily="34" charset="0"/>
              <a:buChar char="›"/>
            </a:pPr>
            <a:r>
              <a:rPr lang="de-DE" b="1" dirty="0">
                <a:solidFill>
                  <a:schemeClr val="accent1"/>
                </a:solidFill>
              </a:rPr>
              <a:t>Lebensführung: </a:t>
            </a:r>
            <a:r>
              <a:rPr lang="de-DE" dirty="0">
                <a:solidFill>
                  <a:schemeClr val="accent1"/>
                </a:solidFill>
              </a:rPr>
              <a:t>Es ist keine unabhängige, selbstständige </a:t>
            </a:r>
            <a:br>
              <a:rPr lang="de-DE" dirty="0">
                <a:solidFill>
                  <a:schemeClr val="accent1"/>
                </a:solidFill>
              </a:rPr>
            </a:br>
            <a:r>
              <a:rPr lang="de-DE" dirty="0">
                <a:solidFill>
                  <a:schemeClr val="accent1"/>
                </a:solidFill>
              </a:rPr>
              <a:t>Lebensführung möglich.</a:t>
            </a:r>
          </a:p>
          <a:p>
            <a:pPr marL="432000" lvl="1" indent="-216000">
              <a:lnSpc>
                <a:spcPct val="95000"/>
              </a:lnSpc>
              <a:spcAft>
                <a:spcPts val="300"/>
              </a:spcAft>
              <a:buClr>
                <a:schemeClr val="accent2"/>
              </a:buClr>
              <a:buFont typeface="Calibri" pitchFamily="34" charset="0"/>
              <a:buChar char="›"/>
            </a:pPr>
            <a:r>
              <a:rPr lang="de-DE" b="1" dirty="0">
                <a:solidFill>
                  <a:schemeClr val="accent1"/>
                </a:solidFill>
              </a:rPr>
              <a:t>Häufige affektive Störungen: </a:t>
            </a:r>
            <a:r>
              <a:rPr lang="de-DE" dirty="0">
                <a:solidFill>
                  <a:schemeClr val="accent1"/>
                </a:solidFill>
              </a:rPr>
              <a:t>Unruhe, psychotische Störungen, aggressive Verhaltensweisen, Schreien, gestörter Tag-Nacht-Rhythmus, Nesteln </a:t>
            </a:r>
            <a:br>
              <a:rPr lang="de-DE" dirty="0">
                <a:solidFill>
                  <a:schemeClr val="accent1"/>
                </a:solidFill>
              </a:rPr>
            </a:br>
            <a:r>
              <a:rPr lang="de-DE" dirty="0">
                <a:solidFill>
                  <a:schemeClr val="accent1"/>
                </a:solidFill>
              </a:rPr>
              <a:t>(wie mittelschwere Demenz).</a:t>
            </a:r>
          </a:p>
          <a:p>
            <a:pPr marL="432000" lvl="1" indent="-216000">
              <a:lnSpc>
                <a:spcPct val="95000"/>
              </a:lnSpc>
              <a:spcAft>
                <a:spcPts val="300"/>
              </a:spcAft>
              <a:buClr>
                <a:schemeClr val="accent2"/>
              </a:buClr>
              <a:buFont typeface="Calibri" pitchFamily="34" charset="0"/>
              <a:buChar char="›"/>
            </a:pPr>
            <a:r>
              <a:rPr lang="de-DE" b="1" dirty="0">
                <a:solidFill>
                  <a:schemeClr val="accent1"/>
                </a:solidFill>
              </a:rPr>
              <a:t>Benötigte Hilfe: </a:t>
            </a:r>
            <a:r>
              <a:rPr lang="de-DE" dirty="0">
                <a:solidFill>
                  <a:schemeClr val="accent1"/>
                </a:solidFill>
              </a:rPr>
              <a:t>dauerhafte Betreuung und Beaufsichtigung </a:t>
            </a:r>
            <a:br>
              <a:rPr lang="de-DE" dirty="0">
                <a:solidFill>
                  <a:schemeClr val="accent1"/>
                </a:solidFill>
              </a:rPr>
            </a:br>
            <a:r>
              <a:rPr lang="de-DE" dirty="0">
                <a:solidFill>
                  <a:schemeClr val="accent1"/>
                </a:solidFill>
              </a:rPr>
              <a:t>sind notwendig.</a:t>
            </a:r>
          </a:p>
          <a:p>
            <a:pPr lvl="1">
              <a:buClr>
                <a:schemeClr val="accent2"/>
              </a:buClr>
            </a:pPr>
            <a:br>
              <a:rPr lang="de-DE" dirty="0"/>
            </a:br>
            <a:endParaRPr lang="de-DE" dirty="0"/>
          </a:p>
        </p:txBody>
      </p:sp>
      <p:sp>
        <p:nvSpPr>
          <p:cNvPr id="13" name="Textfeld 12"/>
          <p:cNvSpPr txBox="1"/>
          <p:nvPr/>
        </p:nvSpPr>
        <p:spPr>
          <a:xfrm>
            <a:off x="3812298" y="1156313"/>
            <a:ext cx="4567404" cy="5342232"/>
          </a:xfrm>
          <a:prstGeom prst="rect">
            <a:avLst/>
          </a:prstGeom>
          <a:noFill/>
        </p:spPr>
        <p:txBody>
          <a:bodyPr wrap="none" rtlCol="0">
            <a:spAutoFit/>
          </a:bodyPr>
          <a:lstStyle/>
          <a:p>
            <a:pPr>
              <a:lnSpc>
                <a:spcPct val="95000"/>
              </a:lnSpc>
              <a:spcAft>
                <a:spcPts val="300"/>
              </a:spcAft>
              <a:buClr>
                <a:schemeClr val="accent2"/>
              </a:buClr>
            </a:pPr>
            <a:r>
              <a:rPr lang="de-DE" sz="2100" b="1" dirty="0">
                <a:solidFill>
                  <a:schemeClr val="accent1"/>
                </a:solidFill>
              </a:rPr>
              <a:t>Mittelschwere Demenz</a:t>
            </a:r>
          </a:p>
          <a:p>
            <a:pPr marL="432000" lvl="1" indent="-216000">
              <a:lnSpc>
                <a:spcPct val="95000"/>
              </a:lnSpc>
              <a:spcAft>
                <a:spcPts val="300"/>
              </a:spcAft>
              <a:buClr>
                <a:schemeClr val="accent2"/>
              </a:buClr>
              <a:buFont typeface="Calibri" pitchFamily="34" charset="0"/>
              <a:buChar char="›"/>
            </a:pPr>
            <a:r>
              <a:rPr lang="de-DE" b="1" dirty="0">
                <a:solidFill>
                  <a:schemeClr val="accent1"/>
                </a:solidFill>
              </a:rPr>
              <a:t>Kognitive Beeinträchtigungen: </a:t>
            </a:r>
            <a:br>
              <a:rPr lang="de-DE" b="1" dirty="0">
                <a:solidFill>
                  <a:schemeClr val="accent1"/>
                </a:solidFill>
              </a:rPr>
            </a:br>
            <a:r>
              <a:rPr lang="de-DE" dirty="0">
                <a:solidFill>
                  <a:schemeClr val="accent1"/>
                </a:solidFill>
              </a:rPr>
              <a:t>Einfache Tätigkeiten können selbstständig </a:t>
            </a:r>
            <a:br>
              <a:rPr lang="de-DE" dirty="0">
                <a:solidFill>
                  <a:schemeClr val="accent1"/>
                </a:solidFill>
              </a:rPr>
            </a:br>
            <a:r>
              <a:rPr lang="de-DE" dirty="0">
                <a:solidFill>
                  <a:schemeClr val="accent1"/>
                </a:solidFill>
              </a:rPr>
              <a:t>ausgeführt werden, komplexe Tätigkeiten </a:t>
            </a:r>
            <a:br>
              <a:rPr lang="de-DE" dirty="0">
                <a:solidFill>
                  <a:schemeClr val="accent1"/>
                </a:solidFill>
              </a:rPr>
            </a:br>
            <a:r>
              <a:rPr lang="de-DE" dirty="0">
                <a:solidFill>
                  <a:schemeClr val="accent1"/>
                </a:solidFill>
              </a:rPr>
              <a:t>werden nicht mehr vollständig oder </a:t>
            </a:r>
            <a:br>
              <a:rPr lang="de-DE" dirty="0">
                <a:solidFill>
                  <a:schemeClr val="accent1"/>
                </a:solidFill>
              </a:rPr>
            </a:br>
            <a:r>
              <a:rPr lang="de-DE" dirty="0">
                <a:solidFill>
                  <a:schemeClr val="accent1"/>
                </a:solidFill>
              </a:rPr>
              <a:t>angemessen ausgeführt. </a:t>
            </a:r>
          </a:p>
          <a:p>
            <a:pPr marL="432000" lvl="1" indent="-216000">
              <a:lnSpc>
                <a:spcPct val="95000"/>
              </a:lnSpc>
              <a:spcAft>
                <a:spcPts val="300"/>
              </a:spcAft>
              <a:buClr>
                <a:schemeClr val="accent2"/>
              </a:buClr>
              <a:buFont typeface="Calibri" pitchFamily="34" charset="0"/>
              <a:buChar char="›"/>
            </a:pPr>
            <a:r>
              <a:rPr lang="de-DE" b="1" dirty="0">
                <a:solidFill>
                  <a:schemeClr val="accent1"/>
                </a:solidFill>
              </a:rPr>
              <a:t>Lebensführung: </a:t>
            </a:r>
            <a:r>
              <a:rPr lang="de-DE" dirty="0">
                <a:solidFill>
                  <a:schemeClr val="accent1"/>
                </a:solidFill>
              </a:rPr>
              <a:t>Ein unabhängiges Leben </a:t>
            </a:r>
            <a:br>
              <a:rPr lang="de-DE" dirty="0">
                <a:solidFill>
                  <a:schemeClr val="accent1"/>
                </a:solidFill>
              </a:rPr>
            </a:br>
            <a:r>
              <a:rPr lang="de-DE" dirty="0">
                <a:solidFill>
                  <a:schemeClr val="accent1"/>
                </a:solidFill>
              </a:rPr>
              <a:t>ist nicht mehr möglich. Patientinnen/ </a:t>
            </a:r>
            <a:br>
              <a:rPr lang="de-DE" dirty="0">
                <a:solidFill>
                  <a:schemeClr val="accent1"/>
                </a:solidFill>
              </a:rPr>
            </a:br>
            <a:r>
              <a:rPr lang="de-DE" dirty="0">
                <a:solidFill>
                  <a:schemeClr val="accent1"/>
                </a:solidFill>
              </a:rPr>
              <a:t>Patienten sind auf fremde Hilfe </a:t>
            </a:r>
            <a:br>
              <a:rPr lang="de-DE" dirty="0">
                <a:solidFill>
                  <a:schemeClr val="accent1"/>
                </a:solidFill>
              </a:rPr>
            </a:br>
            <a:r>
              <a:rPr lang="de-DE" dirty="0">
                <a:solidFill>
                  <a:schemeClr val="accent1"/>
                </a:solidFill>
              </a:rPr>
              <a:t>angewiesen, eine selbstständige </a:t>
            </a:r>
            <a:br>
              <a:rPr lang="de-DE" dirty="0">
                <a:solidFill>
                  <a:schemeClr val="accent1"/>
                </a:solidFill>
              </a:rPr>
            </a:br>
            <a:r>
              <a:rPr lang="de-DE" dirty="0">
                <a:solidFill>
                  <a:schemeClr val="accent1"/>
                </a:solidFill>
              </a:rPr>
              <a:t>Lebensführung ist noch teilweise möglich.</a:t>
            </a:r>
          </a:p>
          <a:p>
            <a:pPr marL="432000" lvl="1" indent="-216000">
              <a:lnSpc>
                <a:spcPct val="95000"/>
              </a:lnSpc>
              <a:spcAft>
                <a:spcPts val="300"/>
              </a:spcAft>
              <a:buClr>
                <a:schemeClr val="accent2"/>
              </a:buClr>
              <a:buFont typeface="Calibri" pitchFamily="34" charset="0"/>
              <a:buChar char="›"/>
            </a:pPr>
            <a:r>
              <a:rPr lang="de-DE" b="1" dirty="0">
                <a:solidFill>
                  <a:schemeClr val="accent1"/>
                </a:solidFill>
              </a:rPr>
              <a:t>Häufige affektive Störungen: </a:t>
            </a:r>
            <a:r>
              <a:rPr lang="de-DE" dirty="0">
                <a:solidFill>
                  <a:schemeClr val="accent1"/>
                </a:solidFill>
              </a:rPr>
              <a:t>Unruhe, </a:t>
            </a:r>
            <a:br>
              <a:rPr lang="de-DE" dirty="0">
                <a:solidFill>
                  <a:schemeClr val="accent1"/>
                </a:solidFill>
              </a:rPr>
            </a:br>
            <a:r>
              <a:rPr lang="de-DE" dirty="0">
                <a:solidFill>
                  <a:schemeClr val="accent1"/>
                </a:solidFill>
              </a:rPr>
              <a:t>psychotische Störungen, aggressive </a:t>
            </a:r>
            <a:br>
              <a:rPr lang="de-DE" dirty="0">
                <a:solidFill>
                  <a:schemeClr val="accent1"/>
                </a:solidFill>
              </a:rPr>
            </a:br>
            <a:r>
              <a:rPr lang="de-DE" dirty="0">
                <a:solidFill>
                  <a:schemeClr val="accent1"/>
                </a:solidFill>
              </a:rPr>
              <a:t>Verhaltensweisen, Schreien, gestörter </a:t>
            </a:r>
            <a:br>
              <a:rPr lang="de-DE" dirty="0">
                <a:solidFill>
                  <a:schemeClr val="accent1"/>
                </a:solidFill>
              </a:rPr>
            </a:br>
            <a:r>
              <a:rPr lang="de-DE" dirty="0">
                <a:solidFill>
                  <a:schemeClr val="accent1"/>
                </a:solidFill>
              </a:rPr>
              <a:t>Tag-Nacht-Rhythmus, Nesteln. </a:t>
            </a:r>
          </a:p>
          <a:p>
            <a:pPr marL="432000" lvl="1" indent="-216000">
              <a:lnSpc>
                <a:spcPct val="95000"/>
              </a:lnSpc>
              <a:spcAft>
                <a:spcPts val="300"/>
              </a:spcAft>
              <a:buClr>
                <a:schemeClr val="accent2"/>
              </a:buClr>
              <a:buFont typeface="Calibri" pitchFamily="34" charset="0"/>
              <a:buChar char="›"/>
            </a:pPr>
            <a:r>
              <a:rPr lang="de-DE" b="1" dirty="0">
                <a:solidFill>
                  <a:schemeClr val="accent1"/>
                </a:solidFill>
              </a:rPr>
              <a:t>Benötigte Hilfe: </a:t>
            </a:r>
            <a:r>
              <a:rPr lang="de-DE" dirty="0">
                <a:solidFill>
                  <a:schemeClr val="accent1"/>
                </a:solidFill>
              </a:rPr>
              <a:t>ist notwendig, jedoch </a:t>
            </a:r>
            <a:br>
              <a:rPr lang="de-DE" dirty="0">
                <a:solidFill>
                  <a:schemeClr val="accent1"/>
                </a:solidFill>
              </a:rPr>
            </a:br>
            <a:r>
              <a:rPr lang="de-DE" dirty="0">
                <a:solidFill>
                  <a:schemeClr val="accent1"/>
                </a:solidFill>
              </a:rPr>
              <a:t>keine ununterbrochene Betreuung oder </a:t>
            </a:r>
            <a:br>
              <a:rPr lang="de-DE" dirty="0">
                <a:solidFill>
                  <a:schemeClr val="accent1"/>
                </a:solidFill>
              </a:rPr>
            </a:br>
            <a:r>
              <a:rPr lang="de-DE" dirty="0">
                <a:solidFill>
                  <a:schemeClr val="accent1"/>
                </a:solidFill>
              </a:rPr>
              <a:t>Beaufsichtigung.</a:t>
            </a:r>
          </a:p>
          <a:p>
            <a:endParaRPr lang="de-DE" dirty="0"/>
          </a:p>
        </p:txBody>
      </p:sp>
    </p:spTree>
    <p:extLst>
      <p:ext uri="{BB962C8B-B14F-4D97-AF65-F5344CB8AC3E}">
        <p14:creationId xmlns:p14="http://schemas.microsoft.com/office/powerpoint/2010/main" val="264932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16FAD7A3-9209-49F8-8639-F04F2BD1AF75}"/>
              </a:ext>
            </a:extLst>
          </p:cNvPr>
          <p:cNvSpPr>
            <a:spLocks noGrp="1"/>
          </p:cNvSpPr>
          <p:nvPr>
            <p:ph type="subTitle" idx="1"/>
          </p:nvPr>
        </p:nvSpPr>
        <p:spPr/>
        <p:txBody>
          <a:bodyPr/>
          <a:lstStyle/>
          <a:p>
            <a:pPr lvl="2"/>
            <a:r>
              <a:rPr lang="de-DE" dirty="0"/>
              <a:t>Einführung</a:t>
            </a:r>
          </a:p>
          <a:p>
            <a:pPr lvl="2">
              <a:buClr>
                <a:schemeClr val="bg1"/>
              </a:buClr>
            </a:pPr>
            <a:r>
              <a:rPr lang="de-DE" dirty="0">
                <a:solidFill>
                  <a:schemeClr val="bg1"/>
                </a:solidFill>
              </a:rPr>
              <a:t>Diagnostik und Therapie</a:t>
            </a:r>
          </a:p>
          <a:p>
            <a:r>
              <a:rPr lang="de-DE" dirty="0"/>
              <a:t>Patienten und Angehörige</a:t>
            </a:r>
          </a:p>
          <a:p>
            <a:r>
              <a:rPr lang="de-DE" dirty="0"/>
              <a:t>Informationen und Unterstützende Materialien</a:t>
            </a:r>
          </a:p>
        </p:txBody>
      </p:sp>
      <p:sp>
        <p:nvSpPr>
          <p:cNvPr id="4" name="Datumsplatzhalter 3"/>
          <p:cNvSpPr>
            <a:spLocks noGrp="1"/>
          </p:cNvSpPr>
          <p:nvPr>
            <p:ph type="dt" sz="half" idx="10"/>
          </p:nvPr>
        </p:nvSpPr>
        <p:spPr/>
        <p:txBody>
          <a:bodyPr/>
          <a:lstStyle/>
          <a:p>
            <a:r>
              <a:rPr lang="de-DE" dirty="0"/>
              <a:t>Modul „Demenz"</a:t>
            </a:r>
          </a:p>
        </p:txBody>
      </p:sp>
      <p:sp>
        <p:nvSpPr>
          <p:cNvPr id="5" name="Fußzeilenplatzhalter 4"/>
          <p:cNvSpPr>
            <a:spLocks noGrp="1"/>
          </p:cNvSpPr>
          <p:nvPr>
            <p:ph type="ftr" sz="quarter" idx="11"/>
          </p:nvPr>
        </p:nvSpPr>
        <p:spPr/>
        <p:txBody>
          <a:bodyPr/>
          <a:lstStyle/>
          <a:p>
            <a:r>
              <a:rPr lang="de-DE" dirty="0"/>
              <a:t>Handbuch Qualitätszirkel</a:t>
            </a:r>
          </a:p>
        </p:txBody>
      </p:sp>
      <p:sp>
        <p:nvSpPr>
          <p:cNvPr id="6" name="Foliennummernplatzhalter 5"/>
          <p:cNvSpPr>
            <a:spLocks noGrp="1"/>
          </p:cNvSpPr>
          <p:nvPr>
            <p:ph type="sldNum" sz="quarter" idx="12"/>
          </p:nvPr>
        </p:nvSpPr>
        <p:spPr/>
        <p:txBody>
          <a:bodyPr/>
          <a:lstStyle/>
          <a:p>
            <a:r>
              <a:rPr lang="de-DE" dirty="0"/>
              <a:t>SEITE 2</a:t>
            </a:r>
          </a:p>
        </p:txBody>
      </p:sp>
    </p:spTree>
    <p:extLst>
      <p:ext uri="{BB962C8B-B14F-4D97-AF65-F5344CB8AC3E}">
        <p14:creationId xmlns:p14="http://schemas.microsoft.com/office/powerpoint/2010/main" val="1283228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03276" y="461964"/>
            <a:ext cx="10728324" cy="432000"/>
          </a:xfrm>
        </p:spPr>
        <p:txBody>
          <a:bodyPr/>
          <a:lstStyle/>
          <a:p>
            <a:r>
              <a:rPr lang="de-DE" altLang="de-DE" dirty="0"/>
              <a:t>Hilfreiche Abbildungen im Anhang der Leitlinie</a:t>
            </a:r>
          </a:p>
        </p:txBody>
      </p:sp>
      <p:sp>
        <p:nvSpPr>
          <p:cNvPr id="2" name="Vertikaler Textplatzhalter 1"/>
          <p:cNvSpPr>
            <a:spLocks noGrp="1"/>
          </p:cNvSpPr>
          <p:nvPr>
            <p:ph type="body" orient="vert" idx="13"/>
          </p:nvPr>
        </p:nvSpPr>
        <p:spPr>
          <a:xfrm>
            <a:off x="9800492" y="0"/>
            <a:ext cx="2034825" cy="358305"/>
          </a:xfrm>
        </p:spPr>
        <p:txBody>
          <a:bodyPr/>
          <a:lstStyle/>
          <a:p>
            <a:r>
              <a:rPr lang="de-DE" dirty="0"/>
              <a:t>Diagnostik/Therapie</a:t>
            </a:r>
          </a:p>
        </p:txBody>
      </p:sp>
      <p:pic>
        <p:nvPicPr>
          <p:cNvPr id="6" name="Grafik 5">
            <a:extLst>
              <a:ext uri="{FF2B5EF4-FFF2-40B4-BE49-F238E27FC236}">
                <a16:creationId xmlns:a16="http://schemas.microsoft.com/office/drawing/2014/main" id="{662F5229-B0EA-1C10-8815-528C91A865F2}"/>
              </a:ext>
            </a:extLst>
          </p:cNvPr>
          <p:cNvPicPr>
            <a:picLocks noChangeAspect="1"/>
          </p:cNvPicPr>
          <p:nvPr/>
        </p:nvPicPr>
        <p:blipFill>
          <a:blip r:embed="rId3"/>
          <a:stretch>
            <a:fillRect/>
          </a:stretch>
        </p:blipFill>
        <p:spPr>
          <a:xfrm>
            <a:off x="379943" y="1117599"/>
            <a:ext cx="3253479" cy="4898497"/>
          </a:xfrm>
          <a:prstGeom prst="rect">
            <a:avLst/>
          </a:prstGeom>
        </p:spPr>
      </p:pic>
      <p:pic>
        <p:nvPicPr>
          <p:cNvPr id="8" name="Grafik 7">
            <a:extLst>
              <a:ext uri="{FF2B5EF4-FFF2-40B4-BE49-F238E27FC236}">
                <a16:creationId xmlns:a16="http://schemas.microsoft.com/office/drawing/2014/main" id="{9276E18F-78B7-4EED-BEC8-AF2FDD6EA3C9}"/>
              </a:ext>
            </a:extLst>
          </p:cNvPr>
          <p:cNvPicPr>
            <a:picLocks noChangeAspect="1"/>
          </p:cNvPicPr>
          <p:nvPr/>
        </p:nvPicPr>
        <p:blipFill>
          <a:blip r:embed="rId4"/>
          <a:stretch>
            <a:fillRect/>
          </a:stretch>
        </p:blipFill>
        <p:spPr>
          <a:xfrm>
            <a:off x="3633422" y="842252"/>
            <a:ext cx="3884978" cy="4602004"/>
          </a:xfrm>
          <a:prstGeom prst="rect">
            <a:avLst/>
          </a:prstGeom>
        </p:spPr>
      </p:pic>
      <p:pic>
        <p:nvPicPr>
          <p:cNvPr id="10" name="Grafik 9">
            <a:extLst>
              <a:ext uri="{FF2B5EF4-FFF2-40B4-BE49-F238E27FC236}">
                <a16:creationId xmlns:a16="http://schemas.microsoft.com/office/drawing/2014/main" id="{B667C897-3DBF-0769-ED00-2F24E35E88DF}"/>
              </a:ext>
            </a:extLst>
          </p:cNvPr>
          <p:cNvPicPr>
            <a:picLocks noChangeAspect="1"/>
          </p:cNvPicPr>
          <p:nvPr/>
        </p:nvPicPr>
        <p:blipFill>
          <a:blip r:embed="rId5"/>
          <a:stretch>
            <a:fillRect/>
          </a:stretch>
        </p:blipFill>
        <p:spPr>
          <a:xfrm>
            <a:off x="7810653" y="693454"/>
            <a:ext cx="4135788" cy="4602004"/>
          </a:xfrm>
          <a:prstGeom prst="rect">
            <a:avLst/>
          </a:prstGeom>
        </p:spPr>
      </p:pic>
    </p:spTree>
    <p:extLst>
      <p:ext uri="{BB962C8B-B14F-4D97-AF65-F5344CB8AC3E}">
        <p14:creationId xmlns:p14="http://schemas.microsoft.com/office/powerpoint/2010/main" val="3389314644"/>
      </p:ext>
    </p:extLst>
  </p:cSld>
  <p:clrMapOvr>
    <a:masterClrMapping/>
  </p:clrMapOvr>
  <p:transition advTm="4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Therapie</a:t>
            </a:r>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21</a:t>
            </a:fld>
            <a:endParaRPr lang="de-DE" dirty="0"/>
          </a:p>
        </p:txBody>
      </p:sp>
      <p:sp>
        <p:nvSpPr>
          <p:cNvPr id="9" name="Rechteck 8"/>
          <p:cNvSpPr/>
          <p:nvPr/>
        </p:nvSpPr>
        <p:spPr>
          <a:xfrm>
            <a:off x="2595643" y="3101053"/>
            <a:ext cx="3240000" cy="180000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de-DE" sz="2100" dirty="0"/>
              <a:t>Nichtmedikamentöse</a:t>
            </a:r>
          </a:p>
          <a:p>
            <a:pPr algn="ctr"/>
            <a:r>
              <a:rPr lang="de-DE" sz="2100" dirty="0"/>
              <a:t>Therapie</a:t>
            </a:r>
          </a:p>
        </p:txBody>
      </p:sp>
      <p:sp>
        <p:nvSpPr>
          <p:cNvPr id="10" name="Inhaltsplatzhalter 9"/>
          <p:cNvSpPr>
            <a:spLocks noGrp="1"/>
          </p:cNvSpPr>
          <p:nvPr>
            <p:ph idx="1"/>
          </p:nvPr>
        </p:nvSpPr>
        <p:spPr>
          <a:xfrm>
            <a:off x="2595643" y="1303069"/>
            <a:ext cx="6480000" cy="180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de-DE" sz="3200" dirty="0"/>
              <a:t>Therapeutisches Gesamtkonzept</a:t>
            </a:r>
          </a:p>
        </p:txBody>
      </p:sp>
      <p:sp>
        <p:nvSpPr>
          <p:cNvPr id="11" name="Rechteck 10"/>
          <p:cNvSpPr/>
          <p:nvPr/>
        </p:nvSpPr>
        <p:spPr>
          <a:xfrm>
            <a:off x="5835643" y="3112776"/>
            <a:ext cx="3240000" cy="177655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2100" dirty="0"/>
              <a:t>Medikamentöse </a:t>
            </a:r>
            <a:br>
              <a:rPr lang="de-DE" sz="2100" dirty="0"/>
            </a:br>
            <a:r>
              <a:rPr lang="de-DE" sz="2100" dirty="0"/>
              <a:t>Therapie</a:t>
            </a:r>
          </a:p>
        </p:txBody>
      </p:sp>
    </p:spTree>
    <p:extLst>
      <p:ext uri="{BB962C8B-B14F-4D97-AF65-F5344CB8AC3E}">
        <p14:creationId xmlns:p14="http://schemas.microsoft.com/office/powerpoint/2010/main" val="359268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S3-Leitlinie Demenzen</a:t>
            </a:r>
          </a:p>
        </p:txBody>
      </p:sp>
      <p:sp>
        <p:nvSpPr>
          <p:cNvPr id="3" name="Inhaltsplatzhalter 2"/>
          <p:cNvSpPr>
            <a:spLocks noGrp="1"/>
          </p:cNvSpPr>
          <p:nvPr>
            <p:ph idx="1"/>
          </p:nvPr>
        </p:nvSpPr>
        <p:spPr/>
        <p:txBody>
          <a:bodyPr/>
          <a:lstStyle/>
          <a:p>
            <a:pPr marL="269875" indent="-269875">
              <a:tabLst>
                <a:tab pos="269875" algn="l"/>
              </a:tabLst>
            </a:pPr>
            <a:r>
              <a:rPr lang="de-DE" dirty="0"/>
              <a:t>S3-Leitlinie Demenzen als Living Guideline, AWMF-Register Nr. 038-013</a:t>
            </a:r>
          </a:p>
          <a:p>
            <a:pPr marL="269875" indent="-269875">
              <a:tabLst>
                <a:tab pos="269875" algn="l"/>
              </a:tabLst>
            </a:pPr>
            <a:r>
              <a:rPr lang="de-DE" dirty="0"/>
              <a:t>Herausgebende Fachgesellschaften: Deutsche Gesellschaft für Neurologie (DGN)  und Deutsche Gesellschaft für Psychiatrie und Psychotherapie, Psychosomatik und Nervenheilkunde (DGPPN)</a:t>
            </a:r>
          </a:p>
          <a:p>
            <a:pPr marL="269875" indent="-269875">
              <a:tabLst>
                <a:tab pos="269875" algn="l"/>
              </a:tabLst>
            </a:pPr>
            <a:r>
              <a:rPr lang="de-DE" dirty="0"/>
              <a:t> </a:t>
            </a:r>
            <a:r>
              <a:rPr lang="de-DE" dirty="0">
                <a:hlinkClick r:id="rId2"/>
              </a:rPr>
              <a:t>https://register.awmf.org/assets/guidelines/038-013l_S3_Demenzen-2023-11_1.pdf</a:t>
            </a:r>
            <a:r>
              <a:rPr lang="de-DE" dirty="0"/>
              <a:t> </a:t>
            </a:r>
          </a:p>
          <a:p>
            <a:endParaRPr lang="de-DE" dirty="0"/>
          </a:p>
          <a:p>
            <a:endParaRPr lang="de-DE" dirty="0"/>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22</a:t>
            </a:fld>
            <a:endParaRPr lang="de-DE" dirty="0"/>
          </a:p>
        </p:txBody>
      </p:sp>
    </p:spTree>
    <p:extLst>
      <p:ext uri="{BB962C8B-B14F-4D97-AF65-F5344CB8AC3E}">
        <p14:creationId xmlns:p14="http://schemas.microsoft.com/office/powerpoint/2010/main" val="68432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Nichtmedikamentöse Therapie</a:t>
            </a:r>
          </a:p>
        </p:txBody>
      </p:sp>
      <p:sp>
        <p:nvSpPr>
          <p:cNvPr id="3" name="Inhaltsplatzhalter 2"/>
          <p:cNvSpPr>
            <a:spLocks noGrp="1"/>
          </p:cNvSpPr>
          <p:nvPr>
            <p:ph idx="1"/>
          </p:nvPr>
        </p:nvSpPr>
        <p:spPr/>
        <p:txBody>
          <a:bodyPr/>
          <a:lstStyle/>
          <a:p>
            <a:r>
              <a:rPr lang="de-DE" dirty="0"/>
              <a:t>Kognitives Training (Gedächtnistraining, Spiele, Musik, Gesang )</a:t>
            </a:r>
          </a:p>
          <a:p>
            <a:r>
              <a:rPr lang="de-DE" dirty="0"/>
              <a:t>Psychotherapie</a:t>
            </a:r>
          </a:p>
          <a:p>
            <a:r>
              <a:rPr lang="de-DE" dirty="0"/>
              <a:t>Physiotherapie, Rehasport, Tanz</a:t>
            </a:r>
          </a:p>
          <a:p>
            <a:r>
              <a:rPr lang="de-DE" dirty="0"/>
              <a:t>Logopädie</a:t>
            </a:r>
          </a:p>
          <a:p>
            <a:r>
              <a:rPr lang="de-DE" dirty="0"/>
              <a:t>Soziotherapie</a:t>
            </a:r>
          </a:p>
          <a:p>
            <a:r>
              <a:rPr lang="de-DE" dirty="0"/>
              <a:t>Bewegung/sportliche Aktivitäten</a:t>
            </a:r>
          </a:p>
          <a:p>
            <a:r>
              <a:rPr lang="de-DE" dirty="0"/>
              <a:t>Aktivitäten mit der Familie</a:t>
            </a:r>
          </a:p>
          <a:p>
            <a:r>
              <a:rPr lang="de-DE" dirty="0"/>
              <a:t>Religiöse/spirituelle Aktivitäten</a:t>
            </a:r>
          </a:p>
          <a:p>
            <a:endParaRPr lang="de-DE" dirty="0"/>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23</a:t>
            </a:fld>
            <a:endParaRPr lang="de-DE" dirty="0"/>
          </a:p>
        </p:txBody>
      </p:sp>
    </p:spTree>
    <p:extLst>
      <p:ext uri="{BB962C8B-B14F-4D97-AF65-F5344CB8AC3E}">
        <p14:creationId xmlns:p14="http://schemas.microsoft.com/office/powerpoint/2010/main" val="1982984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Ziele medikamentöser Therapie</a:t>
            </a:r>
          </a:p>
        </p:txBody>
      </p:sp>
      <p:sp>
        <p:nvSpPr>
          <p:cNvPr id="3" name="Inhaltsplatzhalter 2"/>
          <p:cNvSpPr>
            <a:spLocks noGrp="1"/>
          </p:cNvSpPr>
          <p:nvPr>
            <p:ph idx="1"/>
          </p:nvPr>
        </p:nvSpPr>
        <p:spPr/>
        <p:txBody>
          <a:bodyPr/>
          <a:lstStyle/>
          <a:p>
            <a:r>
              <a:rPr lang="de-DE" dirty="0"/>
              <a:t>Verbesserte Kognition</a:t>
            </a:r>
          </a:p>
          <a:p>
            <a:r>
              <a:rPr lang="de-DE" dirty="0"/>
              <a:t>Positive Beeinflussung der Bewältigung der Anforderungen des Alltags durch den Patienten </a:t>
            </a:r>
            <a:br>
              <a:rPr lang="de-DE" dirty="0"/>
            </a:br>
            <a:r>
              <a:rPr lang="de-DE" dirty="0"/>
              <a:t>(Selbständigkeit des Patienten erhalten)</a:t>
            </a:r>
          </a:p>
          <a:p>
            <a:r>
              <a:rPr lang="de-DE" dirty="0"/>
              <a:t>Aufhalten des Fortschreitens der Symptome (für einen begrenzten Zeitraum)</a:t>
            </a:r>
          </a:p>
          <a:p>
            <a:r>
              <a:rPr lang="de-DE" dirty="0"/>
              <a:t>Reduktion problematischer/belastender Verhaltensweisen</a:t>
            </a:r>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24</a:t>
            </a:fld>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277" y="3552962"/>
            <a:ext cx="3543300" cy="2364986"/>
          </a:xfrm>
          <a:prstGeom prst="rect">
            <a:avLst/>
          </a:prstGeom>
        </p:spPr>
      </p:pic>
    </p:spTree>
    <p:extLst>
      <p:ext uri="{BB962C8B-B14F-4D97-AF65-F5344CB8AC3E}">
        <p14:creationId xmlns:p14="http://schemas.microsoft.com/office/powerpoint/2010/main" val="235450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Alzheimer-Demenz: Medikamentöse Therapie von Begleitsymptomen</a:t>
            </a:r>
          </a:p>
        </p:txBody>
      </p:sp>
      <p:sp>
        <p:nvSpPr>
          <p:cNvPr id="3" name="Inhaltsplatzhalter 2"/>
          <p:cNvSpPr>
            <a:spLocks noGrp="1"/>
          </p:cNvSpPr>
          <p:nvPr>
            <p:ph idx="1"/>
          </p:nvPr>
        </p:nvSpPr>
        <p:spPr/>
        <p:txBody>
          <a:bodyPr/>
          <a:lstStyle/>
          <a:p>
            <a:r>
              <a:rPr lang="de-DE" dirty="0"/>
              <a:t>Mittel zur Stimmungsaufhellung (spezielle Antidepressiva)</a:t>
            </a:r>
          </a:p>
          <a:p>
            <a:r>
              <a:rPr lang="de-DE" dirty="0"/>
              <a:t>Mittel gegen Unruhe, Wahngedanken, Sinnestäuschungen (Neuroleptika)</a:t>
            </a:r>
          </a:p>
          <a:p>
            <a:r>
              <a:rPr lang="de-DE" dirty="0"/>
              <a:t>Angstlösende Präparate (Anxiolytika)</a:t>
            </a:r>
          </a:p>
          <a:p>
            <a:r>
              <a:rPr lang="de-DE" dirty="0"/>
              <a:t>Mittel zur spezifischen Beeinflussung der Botenstoffe im Gehirn (Antidementiva)</a:t>
            </a:r>
          </a:p>
        </p:txBody>
      </p:sp>
      <p:sp>
        <p:nvSpPr>
          <p:cNvPr id="4" name="Vertikaler Textplatzhalter 3"/>
          <p:cNvSpPr>
            <a:spLocks noGrp="1"/>
          </p:cNvSpPr>
          <p:nvPr>
            <p:ph type="body" orient="vert" idx="13"/>
          </p:nvPr>
        </p:nvSpPr>
        <p:spPr>
          <a:xfrm>
            <a:off x="9624474" y="0"/>
            <a:ext cx="2351520" cy="358305"/>
          </a:xfrm>
        </p:spPr>
        <p:txBody>
          <a:bodyPr/>
          <a:lstStyle/>
          <a:p>
            <a:r>
              <a:rPr lang="de-DE" dirty="0"/>
              <a:t>Diagnostik/Therapie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25</a:t>
            </a:fld>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96829">
            <a:off x="9243328" y="4622822"/>
            <a:ext cx="1848216" cy="595778"/>
          </a:xfrm>
          <a:prstGeom prst="rect">
            <a:avLst/>
          </a:prstGeom>
        </p:spPr>
      </p:pic>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18537">
            <a:off x="7471940" y="5029150"/>
            <a:ext cx="1848216" cy="595778"/>
          </a:xfrm>
          <a:prstGeom prst="rect">
            <a:avLst/>
          </a:prstGeom>
        </p:spPr>
      </p:pic>
    </p:spTree>
    <p:extLst>
      <p:ext uri="{BB962C8B-B14F-4D97-AF65-F5344CB8AC3E}">
        <p14:creationId xmlns:p14="http://schemas.microsoft.com/office/powerpoint/2010/main" val="412225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16FAD7A3-9209-49F8-8639-F04F2BD1AF75}"/>
              </a:ext>
            </a:extLst>
          </p:cNvPr>
          <p:cNvSpPr>
            <a:spLocks noGrp="1"/>
          </p:cNvSpPr>
          <p:nvPr>
            <p:ph type="subTitle" idx="1"/>
          </p:nvPr>
        </p:nvSpPr>
        <p:spPr/>
        <p:txBody>
          <a:bodyPr/>
          <a:lstStyle/>
          <a:p>
            <a:r>
              <a:rPr lang="de-DE" dirty="0"/>
              <a:t>Einführung</a:t>
            </a:r>
          </a:p>
          <a:p>
            <a:r>
              <a:rPr lang="de-DE" dirty="0"/>
              <a:t>Diagnostik und Therapie</a:t>
            </a:r>
            <a:endParaRPr lang="de-DE" dirty="0">
              <a:solidFill>
                <a:schemeClr val="bg1"/>
              </a:solidFill>
            </a:endParaRPr>
          </a:p>
          <a:p>
            <a:pPr lvl="2"/>
            <a:r>
              <a:rPr lang="de-DE" dirty="0"/>
              <a:t>Patienten und Angehörige</a:t>
            </a:r>
          </a:p>
          <a:p>
            <a:pPr lvl="2">
              <a:buClrTx/>
            </a:pPr>
            <a:r>
              <a:rPr lang="de-DE" dirty="0">
                <a:solidFill>
                  <a:schemeClr val="bg1"/>
                </a:solidFill>
              </a:rPr>
              <a:t>Informationen und Unterstützende Materialien</a:t>
            </a:r>
          </a:p>
          <a:p>
            <a:pPr lvl="2"/>
            <a:endParaRPr lang="de-DE" dirty="0"/>
          </a:p>
        </p:txBody>
      </p:sp>
      <p:sp>
        <p:nvSpPr>
          <p:cNvPr id="4" name="Datumsplatzhalter 3"/>
          <p:cNvSpPr>
            <a:spLocks noGrp="1"/>
          </p:cNvSpPr>
          <p:nvPr>
            <p:ph type="dt" sz="half" idx="10"/>
          </p:nvPr>
        </p:nvSpPr>
        <p:spPr/>
        <p:txBody>
          <a:bodyPr/>
          <a:lstStyle/>
          <a:p>
            <a:r>
              <a:rPr lang="de-DE" dirty="0"/>
              <a:t>Modul „Demenz"</a:t>
            </a:r>
          </a:p>
        </p:txBody>
      </p:sp>
      <p:sp>
        <p:nvSpPr>
          <p:cNvPr id="5" name="Fußzeilenplatzhalter 4"/>
          <p:cNvSpPr>
            <a:spLocks noGrp="1"/>
          </p:cNvSpPr>
          <p:nvPr>
            <p:ph type="ftr" sz="quarter" idx="11"/>
          </p:nvPr>
        </p:nvSpPr>
        <p:spPr/>
        <p:txBody>
          <a:bodyPr/>
          <a:lstStyle/>
          <a:p>
            <a:r>
              <a:rPr lang="de-DE" dirty="0"/>
              <a:t>Handbuch Qualitätszirkel</a:t>
            </a:r>
          </a:p>
        </p:txBody>
      </p:sp>
    </p:spTree>
    <p:extLst>
      <p:ext uri="{BB962C8B-B14F-4D97-AF65-F5344CB8AC3E}">
        <p14:creationId xmlns:p14="http://schemas.microsoft.com/office/powerpoint/2010/main" val="2030393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Demenz betrifft die gesamte Familie</a:t>
            </a:r>
          </a:p>
        </p:txBody>
      </p:sp>
      <p:sp>
        <p:nvSpPr>
          <p:cNvPr id="3" name="Inhaltsplatzhalter 2"/>
          <p:cNvSpPr>
            <a:spLocks noGrp="1"/>
          </p:cNvSpPr>
          <p:nvPr>
            <p:ph idx="1"/>
          </p:nvPr>
        </p:nvSpPr>
        <p:spPr/>
        <p:txBody>
          <a:bodyPr/>
          <a:lstStyle/>
          <a:p>
            <a:r>
              <a:rPr lang="de-DE" dirty="0"/>
              <a:t>Betreuung der Patientin/des Patienten rund um die Uhr, keine Erholungspausen (im Gegensatz zu bezahlter Arbeit)</a:t>
            </a:r>
          </a:p>
          <a:p>
            <a:r>
              <a:rPr lang="de-DE" dirty="0"/>
              <a:t>Stress durch physische und emotionale Inanspruchnahme </a:t>
            </a:r>
          </a:p>
          <a:p>
            <a:r>
              <a:rPr lang="de-DE" dirty="0"/>
              <a:t>Einkommensverluste</a:t>
            </a:r>
          </a:p>
          <a:p>
            <a:r>
              <a:rPr lang="de-DE" dirty="0"/>
              <a:t>Pflegende Ehepartner sind im Allgemeinen auch ältere Menschen, die durch die Pflegesituation besonders stark belastet sind</a:t>
            </a:r>
          </a:p>
          <a:p>
            <a:r>
              <a:rPr lang="de-DE" dirty="0"/>
              <a:t>Wenn Kinder oder jüngere Verwandte die Pflege übernehmen, Auswirkungen auf Berufstätigkeit oder ihre anderen familiären und sozialen Aufgaben. </a:t>
            </a:r>
          </a:p>
          <a:p>
            <a:r>
              <a:rPr lang="de-DE" dirty="0"/>
              <a:t>Pflegende Angehörige fühlen sich häufig isoliert</a:t>
            </a:r>
          </a:p>
        </p:txBody>
      </p:sp>
      <p:sp>
        <p:nvSpPr>
          <p:cNvPr id="4" name="Vertikaler Textplatzhalter 3"/>
          <p:cNvSpPr>
            <a:spLocks noGrp="1"/>
          </p:cNvSpPr>
          <p:nvPr>
            <p:ph type="body" orient="vert" idx="13"/>
          </p:nvPr>
        </p:nvSpPr>
        <p:spPr>
          <a:xfrm>
            <a:off x="9476357" y="0"/>
            <a:ext cx="2499637" cy="358305"/>
          </a:xfrm>
        </p:spPr>
        <p:txBody>
          <a:bodyPr/>
          <a:lstStyle/>
          <a:p>
            <a:r>
              <a:rPr lang="de-DE" dirty="0"/>
              <a:t>Patienten/Angehörige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27</a:t>
            </a:fld>
            <a:endParaRPr lang="de-DE" dirty="0"/>
          </a:p>
        </p:txBody>
      </p:sp>
    </p:spTree>
    <p:extLst>
      <p:ext uri="{BB962C8B-B14F-4D97-AF65-F5344CB8AC3E}">
        <p14:creationId xmlns:p14="http://schemas.microsoft.com/office/powerpoint/2010/main" val="1923981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Tipps für pflegende Angehörige</a:t>
            </a:r>
            <a:br>
              <a:rPr lang="de-DE" dirty="0"/>
            </a:br>
            <a:endParaRPr lang="de-DE" dirty="0"/>
          </a:p>
        </p:txBody>
      </p:sp>
      <p:sp>
        <p:nvSpPr>
          <p:cNvPr id="3" name="Inhaltsplatzhalter 2"/>
          <p:cNvSpPr>
            <a:spLocks noGrp="1"/>
          </p:cNvSpPr>
          <p:nvPr>
            <p:ph idx="1"/>
          </p:nvPr>
        </p:nvSpPr>
        <p:spPr/>
        <p:txBody>
          <a:bodyPr/>
          <a:lstStyle/>
          <a:p>
            <a:r>
              <a:rPr lang="de-DE" dirty="0"/>
              <a:t>Zeit nehmen (auch für sich selbst)</a:t>
            </a:r>
          </a:p>
          <a:p>
            <a:r>
              <a:rPr lang="de-DE" dirty="0"/>
              <a:t>Deutlich, langsam und laut sprechen</a:t>
            </a:r>
          </a:p>
          <a:p>
            <a:r>
              <a:rPr lang="de-DE" dirty="0"/>
              <a:t>Klare und einfache Anweisungen geben</a:t>
            </a:r>
          </a:p>
          <a:p>
            <a:r>
              <a:rPr lang="de-DE" dirty="0"/>
              <a:t>Sinnlose Diskussionen vermeiden</a:t>
            </a:r>
          </a:p>
          <a:p>
            <a:r>
              <a:rPr lang="de-DE" dirty="0"/>
              <a:t>Wahlmöglichkeiten einschränken</a:t>
            </a:r>
          </a:p>
          <a:p>
            <a:pPr lvl="1"/>
            <a:r>
              <a:rPr lang="de-DE" dirty="0"/>
              <a:t>nicht: Möchtest Du Kaffee oder Tee?</a:t>
            </a:r>
          </a:p>
          <a:p>
            <a:pPr lvl="1"/>
            <a:r>
              <a:rPr lang="de-DE" dirty="0"/>
              <a:t>besser: Möchtest du Kaffee?</a:t>
            </a:r>
          </a:p>
          <a:p>
            <a:pPr lvl="1"/>
            <a:r>
              <a:rPr lang="de-DE" dirty="0"/>
              <a:t>dann: Möchtest du Tee?</a:t>
            </a:r>
          </a:p>
          <a:p>
            <a:r>
              <a:rPr lang="de-DE" dirty="0"/>
              <a:t>Validation, wertschätzende Kommunikation</a:t>
            </a:r>
          </a:p>
          <a:p>
            <a:pPr lvl="1"/>
            <a:r>
              <a:rPr lang="de-DE" dirty="0"/>
              <a:t>Ja, du hast sicher recht, gleichzeitig ist es auch so, dass…</a:t>
            </a:r>
          </a:p>
          <a:p>
            <a:pPr lvl="1"/>
            <a:r>
              <a:rPr lang="de-DE" dirty="0"/>
              <a:t>Begriff „gleichzeitig“ statt „aber“</a:t>
            </a:r>
          </a:p>
        </p:txBody>
      </p:sp>
      <p:sp>
        <p:nvSpPr>
          <p:cNvPr id="4" name="Vertikaler Textplatzhalter 3"/>
          <p:cNvSpPr>
            <a:spLocks noGrp="1"/>
          </p:cNvSpPr>
          <p:nvPr>
            <p:ph type="body" orient="vert" idx="13"/>
          </p:nvPr>
        </p:nvSpPr>
        <p:spPr>
          <a:xfrm>
            <a:off x="9379535" y="0"/>
            <a:ext cx="2596459" cy="358305"/>
          </a:xfrm>
        </p:spPr>
        <p:txBody>
          <a:bodyPr/>
          <a:lstStyle/>
          <a:p>
            <a:r>
              <a:rPr lang="de-DE" dirty="0"/>
              <a:t>Patienten/Angehörige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28</a:t>
            </a:fld>
            <a:endParaRPr lang="de-DE" dirty="0"/>
          </a:p>
        </p:txBody>
      </p:sp>
    </p:spTree>
    <p:extLst>
      <p:ext uri="{BB962C8B-B14F-4D97-AF65-F5344CB8AC3E}">
        <p14:creationId xmlns:p14="http://schemas.microsoft.com/office/powerpoint/2010/main" val="1376972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Regeln für Angehörige</a:t>
            </a:r>
          </a:p>
        </p:txBody>
      </p:sp>
      <p:sp>
        <p:nvSpPr>
          <p:cNvPr id="3" name="Inhaltsplatzhalter 2"/>
          <p:cNvSpPr>
            <a:spLocks noGrp="1"/>
          </p:cNvSpPr>
          <p:nvPr>
            <p:ph idx="1"/>
          </p:nvPr>
        </p:nvSpPr>
        <p:spPr/>
        <p:txBody>
          <a:bodyPr/>
          <a:lstStyle/>
          <a:p>
            <a:r>
              <a:rPr lang="de-DE" dirty="0"/>
              <a:t>Passe Dich an – sei bereit, Dich zu verändern.</a:t>
            </a:r>
          </a:p>
          <a:p>
            <a:r>
              <a:rPr lang="de-DE" dirty="0"/>
              <a:t>Passe auf dich auf – Verhältnis zwischen Pflege und Erholung.</a:t>
            </a:r>
          </a:p>
          <a:p>
            <a:r>
              <a:rPr lang="de-DE" dirty="0"/>
              <a:t>Hole Hilfe – qualifiziertes medizinisches/pflegerisches Personal kann eine große Hilfe sein.</a:t>
            </a:r>
          </a:p>
          <a:p>
            <a:r>
              <a:rPr lang="de-DE" dirty="0"/>
              <a:t>Hole dir Beratung – Selbsthilfegruppen sind Orte des </a:t>
            </a:r>
            <a:r>
              <a:rPr lang="de-DE"/>
              <a:t>Erfahrungsaustauschs.</a:t>
            </a:r>
            <a:endParaRPr lang="de-DE" dirty="0"/>
          </a:p>
          <a:p>
            <a:r>
              <a:rPr lang="de-DE" dirty="0"/>
              <a:t>Nur, wenn es den Angehörigen </a:t>
            </a:r>
            <a:r>
              <a:rPr lang="de-DE" b="1" dirty="0"/>
              <a:t>und</a:t>
            </a:r>
            <a:r>
              <a:rPr lang="de-DE" dirty="0"/>
              <a:t> den Demenzkranken gut  geht, ist alles in Ordnung.</a:t>
            </a:r>
          </a:p>
          <a:p>
            <a:endParaRPr lang="de-DE" dirty="0"/>
          </a:p>
        </p:txBody>
      </p:sp>
      <p:sp>
        <p:nvSpPr>
          <p:cNvPr id="4" name="Vertikaler Textplatzhalter 3"/>
          <p:cNvSpPr>
            <a:spLocks noGrp="1"/>
          </p:cNvSpPr>
          <p:nvPr>
            <p:ph type="body" orient="vert" idx="13"/>
          </p:nvPr>
        </p:nvSpPr>
        <p:spPr>
          <a:xfrm>
            <a:off x="9476357" y="0"/>
            <a:ext cx="2499637" cy="358305"/>
          </a:xfrm>
        </p:spPr>
        <p:txBody>
          <a:bodyPr/>
          <a:lstStyle/>
          <a:p>
            <a:r>
              <a:rPr lang="de-DE" dirty="0"/>
              <a:t>Patienten/Angehörige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29</a:t>
            </a:fld>
            <a:endParaRPr lang="de-DE" dirty="0"/>
          </a:p>
        </p:txBody>
      </p:sp>
    </p:spTree>
    <p:extLst>
      <p:ext uri="{BB962C8B-B14F-4D97-AF65-F5344CB8AC3E}">
        <p14:creationId xmlns:p14="http://schemas.microsoft.com/office/powerpoint/2010/main" val="4385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Gesicht der Alzheimer-Krankheit</a:t>
            </a:r>
          </a:p>
        </p:txBody>
      </p:sp>
      <p:sp>
        <p:nvSpPr>
          <p:cNvPr id="4" name="Vertikaler Textplatzhalter 3"/>
          <p:cNvSpPr>
            <a:spLocks noGrp="1"/>
          </p:cNvSpPr>
          <p:nvPr>
            <p:ph type="body" orient="vert" idx="13"/>
          </p:nvPr>
        </p:nvSpPr>
        <p:spPr>
          <a:xfrm>
            <a:off x="10237782" y="0"/>
            <a:ext cx="1738212" cy="358305"/>
          </a:xfrm>
        </p:spPr>
        <p:txBody>
          <a:bodyPr/>
          <a:lstStyle/>
          <a:p>
            <a:r>
              <a:rPr lang="de-DE" dirty="0"/>
              <a:t>Einführung</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3</a:t>
            </a:fld>
            <a:endParaRPr lang="de-DE" dirty="0"/>
          </a:p>
        </p:txBody>
      </p:sp>
      <p:pic>
        <p:nvPicPr>
          <p:cNvPr id="8" name="Inhaltsplatzhalter 8"/>
          <p:cNvPicPr>
            <a:picLocks noGrp="1" noChangeAspect="1"/>
          </p:cNvPicPr>
          <p:nvPr>
            <p:ph idx="1"/>
          </p:nvPr>
        </p:nvPicPr>
        <p:blipFill>
          <a:blip r:embed="rId2"/>
          <a:stretch>
            <a:fillRect/>
          </a:stretch>
        </p:blipFill>
        <p:spPr>
          <a:xfrm>
            <a:off x="731836" y="1597931"/>
            <a:ext cx="6382041" cy="4308475"/>
          </a:xfrm>
          <a:prstGeom prst="rect">
            <a:avLst/>
          </a:prstGeom>
        </p:spPr>
      </p:pic>
      <p:sp>
        <p:nvSpPr>
          <p:cNvPr id="9" name="Textfeld 8"/>
          <p:cNvSpPr txBox="1"/>
          <p:nvPr/>
        </p:nvSpPr>
        <p:spPr>
          <a:xfrm>
            <a:off x="7413078" y="1597931"/>
            <a:ext cx="4629601" cy="4243469"/>
          </a:xfrm>
          <a:prstGeom prst="rect">
            <a:avLst/>
          </a:prstGeom>
          <a:noFill/>
        </p:spPr>
        <p:txBody>
          <a:bodyPr wrap="none" rtlCol="0">
            <a:spAutoFit/>
          </a:bodyPr>
          <a:lstStyle/>
          <a:p>
            <a:pPr>
              <a:lnSpc>
                <a:spcPct val="95000"/>
              </a:lnSpc>
              <a:spcAft>
                <a:spcPts val="300"/>
              </a:spcAft>
              <a:buClr>
                <a:schemeClr val="accent2"/>
              </a:buClr>
            </a:pPr>
            <a:r>
              <a:rPr lang="de-DE" sz="2100" dirty="0">
                <a:solidFill>
                  <a:schemeClr val="accent1"/>
                </a:solidFill>
              </a:rPr>
              <a:t>Auguste Deter, erste Alzheimer-Patientin</a:t>
            </a:r>
          </a:p>
          <a:p>
            <a:pPr>
              <a:lnSpc>
                <a:spcPct val="95000"/>
              </a:lnSpc>
              <a:spcAft>
                <a:spcPts val="300"/>
              </a:spcAft>
              <a:buClr>
                <a:schemeClr val="accent2"/>
              </a:buClr>
            </a:pPr>
            <a:r>
              <a:rPr lang="de-DE" sz="2100" dirty="0">
                <a:solidFill>
                  <a:schemeClr val="accent1"/>
                </a:solidFill>
              </a:rPr>
              <a:t>1907</a:t>
            </a:r>
          </a:p>
          <a:p>
            <a:pPr>
              <a:lnSpc>
                <a:spcPct val="95000"/>
              </a:lnSpc>
              <a:spcAft>
                <a:spcPts val="300"/>
              </a:spcAft>
              <a:buClr>
                <a:schemeClr val="accent2"/>
              </a:buClr>
            </a:pPr>
            <a:endParaRPr lang="de-DE" sz="2100" dirty="0">
              <a:solidFill>
                <a:schemeClr val="accent1"/>
              </a:solidFill>
            </a:endParaRPr>
          </a:p>
          <a:p>
            <a:pPr>
              <a:lnSpc>
                <a:spcPct val="95000"/>
              </a:lnSpc>
              <a:spcAft>
                <a:spcPts val="300"/>
              </a:spcAft>
              <a:buClr>
                <a:schemeClr val="accent2"/>
              </a:buClr>
            </a:pPr>
            <a:endParaRPr lang="de-DE" sz="2100" dirty="0">
              <a:solidFill>
                <a:schemeClr val="accent1"/>
              </a:solidFill>
            </a:endParaRPr>
          </a:p>
          <a:p>
            <a:pPr>
              <a:lnSpc>
                <a:spcPct val="95000"/>
              </a:lnSpc>
              <a:spcAft>
                <a:spcPts val="300"/>
              </a:spcAft>
              <a:buClr>
                <a:schemeClr val="accent2"/>
              </a:buClr>
            </a:pPr>
            <a:endParaRPr lang="de-DE" sz="2100" dirty="0">
              <a:solidFill>
                <a:schemeClr val="accent1"/>
              </a:solidFill>
            </a:endParaRPr>
          </a:p>
          <a:p>
            <a:pPr>
              <a:lnSpc>
                <a:spcPct val="95000"/>
              </a:lnSpc>
              <a:spcAft>
                <a:spcPts val="300"/>
              </a:spcAft>
              <a:buClr>
                <a:schemeClr val="accent2"/>
              </a:buClr>
            </a:pPr>
            <a:r>
              <a:rPr lang="de-DE" sz="2100" dirty="0">
                <a:solidFill>
                  <a:schemeClr val="accent1"/>
                </a:solidFill>
              </a:rPr>
              <a:t>Beschrieben und fotografiert von </a:t>
            </a:r>
          </a:p>
          <a:p>
            <a:pPr>
              <a:lnSpc>
                <a:spcPct val="95000"/>
              </a:lnSpc>
              <a:spcAft>
                <a:spcPts val="300"/>
              </a:spcAft>
              <a:buClr>
                <a:schemeClr val="accent2"/>
              </a:buClr>
            </a:pPr>
            <a:r>
              <a:rPr lang="de-DE" sz="2100" dirty="0">
                <a:solidFill>
                  <a:schemeClr val="accent1"/>
                </a:solidFill>
              </a:rPr>
              <a:t>August Alzheimer</a:t>
            </a:r>
          </a:p>
          <a:p>
            <a:pPr>
              <a:lnSpc>
                <a:spcPct val="95000"/>
              </a:lnSpc>
              <a:spcAft>
                <a:spcPts val="300"/>
              </a:spcAft>
              <a:buClr>
                <a:schemeClr val="accent2"/>
              </a:buClr>
            </a:pPr>
            <a:r>
              <a:rPr lang="de-DE" sz="2100" dirty="0">
                <a:solidFill>
                  <a:schemeClr val="accent1"/>
                </a:solidFill>
              </a:rPr>
              <a:t>1864-1915</a:t>
            </a:r>
          </a:p>
          <a:p>
            <a:pPr>
              <a:lnSpc>
                <a:spcPct val="95000"/>
              </a:lnSpc>
              <a:spcAft>
                <a:spcPts val="300"/>
              </a:spcAft>
              <a:buClr>
                <a:schemeClr val="accent2"/>
              </a:buClr>
            </a:pPr>
            <a:endParaRPr lang="de-DE" sz="2100" dirty="0">
              <a:solidFill>
                <a:schemeClr val="accent1"/>
              </a:solidFill>
            </a:endParaRPr>
          </a:p>
          <a:p>
            <a:pPr>
              <a:lnSpc>
                <a:spcPct val="95000"/>
              </a:lnSpc>
              <a:spcAft>
                <a:spcPts val="300"/>
              </a:spcAft>
              <a:buClr>
                <a:schemeClr val="accent2"/>
              </a:buClr>
            </a:pPr>
            <a:endParaRPr lang="de-DE" sz="2100" dirty="0">
              <a:solidFill>
                <a:schemeClr val="accent1"/>
              </a:solidFill>
            </a:endParaRPr>
          </a:p>
          <a:p>
            <a:pPr>
              <a:lnSpc>
                <a:spcPct val="95000"/>
              </a:lnSpc>
              <a:spcAft>
                <a:spcPts val="300"/>
              </a:spcAft>
              <a:buClr>
                <a:schemeClr val="accent2"/>
              </a:buClr>
            </a:pPr>
            <a:endParaRPr lang="de-DE" sz="2100" dirty="0">
              <a:solidFill>
                <a:schemeClr val="accent1"/>
              </a:solidFill>
            </a:endParaRPr>
          </a:p>
          <a:p>
            <a:pPr>
              <a:lnSpc>
                <a:spcPct val="95000"/>
              </a:lnSpc>
              <a:spcAft>
                <a:spcPts val="300"/>
              </a:spcAft>
              <a:buClr>
                <a:schemeClr val="accent2"/>
              </a:buClr>
            </a:pPr>
            <a:r>
              <a:rPr lang="de-DE" sz="1200" dirty="0">
                <a:solidFill>
                  <a:schemeClr val="accent1"/>
                </a:solidFill>
              </a:rPr>
              <a:t>Quelle: Akte Auguste D., Goethe Universität Frankfurt am Main, </a:t>
            </a:r>
            <a:br>
              <a:rPr lang="de-DE" sz="1200" dirty="0">
                <a:solidFill>
                  <a:schemeClr val="accent1"/>
                </a:solidFill>
              </a:rPr>
            </a:br>
            <a:r>
              <a:rPr lang="de-DE" sz="1200" dirty="0">
                <a:solidFill>
                  <a:schemeClr val="accent1"/>
                </a:solidFill>
              </a:rPr>
              <a:t>Klinik für Psychiatrie und Psychotherapie</a:t>
            </a:r>
          </a:p>
        </p:txBody>
      </p:sp>
    </p:spTree>
    <p:extLst>
      <p:ext uri="{BB962C8B-B14F-4D97-AF65-F5344CB8AC3E}">
        <p14:creationId xmlns:p14="http://schemas.microsoft.com/office/powerpoint/2010/main" val="2254364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Rechtliche Fragen klären</a:t>
            </a:r>
          </a:p>
        </p:txBody>
      </p:sp>
      <p:sp>
        <p:nvSpPr>
          <p:cNvPr id="3" name="Inhaltsplatzhalter 2"/>
          <p:cNvSpPr>
            <a:spLocks noGrp="1"/>
          </p:cNvSpPr>
          <p:nvPr>
            <p:ph idx="1"/>
          </p:nvPr>
        </p:nvSpPr>
        <p:spPr/>
        <p:txBody>
          <a:bodyPr/>
          <a:lstStyle/>
          <a:p>
            <a:r>
              <a:rPr lang="de-DE" dirty="0"/>
              <a:t>Betreuung/Vormundschaft klären</a:t>
            </a:r>
          </a:p>
          <a:p>
            <a:r>
              <a:rPr lang="de-DE" dirty="0"/>
              <a:t>Patientenverfügung aufsetzen (Textbausteine unter </a:t>
            </a:r>
            <a:r>
              <a:rPr lang="de-DE" u="sng" dirty="0">
                <a:hlinkClick r:id="rId2"/>
              </a:rPr>
              <a:t>https://www.bundesgesundheitsministerium.de/patientenverfuegung.html</a:t>
            </a:r>
            <a:r>
              <a:rPr lang="de-DE" u="sng" dirty="0"/>
              <a:t>) </a:t>
            </a:r>
            <a:endParaRPr lang="de-DE" dirty="0"/>
          </a:p>
          <a:p>
            <a:r>
              <a:rPr lang="de-DE" dirty="0"/>
              <a:t>Vorsorgevollmacht erteilen</a:t>
            </a:r>
          </a:p>
          <a:p>
            <a:r>
              <a:rPr lang="de-DE" dirty="0"/>
              <a:t>Unterstützung durch Beratungsstellen suchen  </a:t>
            </a:r>
          </a:p>
        </p:txBody>
      </p:sp>
      <p:sp>
        <p:nvSpPr>
          <p:cNvPr id="4" name="Vertikaler Textplatzhalter 3"/>
          <p:cNvSpPr>
            <a:spLocks noGrp="1"/>
          </p:cNvSpPr>
          <p:nvPr>
            <p:ph type="body" orient="vert" idx="13"/>
          </p:nvPr>
        </p:nvSpPr>
        <p:spPr>
          <a:xfrm>
            <a:off x="9476358" y="0"/>
            <a:ext cx="2499636" cy="358305"/>
          </a:xfrm>
        </p:spPr>
        <p:txBody>
          <a:bodyPr/>
          <a:lstStyle/>
          <a:p>
            <a:r>
              <a:rPr lang="de-DE" dirty="0"/>
              <a:t>Patienten/Angehörige</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30</a:t>
            </a:fld>
            <a:endParaRPr lang="de-DE" dirty="0"/>
          </a:p>
        </p:txBody>
      </p:sp>
    </p:spTree>
    <p:extLst>
      <p:ext uri="{BB962C8B-B14F-4D97-AF65-F5344CB8AC3E}">
        <p14:creationId xmlns:p14="http://schemas.microsoft.com/office/powerpoint/2010/main" val="1573550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16FAD7A3-9209-49F8-8639-F04F2BD1AF75}"/>
              </a:ext>
            </a:extLst>
          </p:cNvPr>
          <p:cNvSpPr>
            <a:spLocks noGrp="1"/>
          </p:cNvSpPr>
          <p:nvPr>
            <p:ph type="subTitle" idx="1"/>
          </p:nvPr>
        </p:nvSpPr>
        <p:spPr/>
        <p:txBody>
          <a:bodyPr/>
          <a:lstStyle/>
          <a:p>
            <a:r>
              <a:rPr lang="de-DE" dirty="0"/>
              <a:t>Einführung</a:t>
            </a:r>
          </a:p>
          <a:p>
            <a:r>
              <a:rPr lang="de-DE" dirty="0"/>
              <a:t>Diagnostik und Therapie</a:t>
            </a:r>
            <a:endParaRPr lang="de-DE" dirty="0">
              <a:solidFill>
                <a:schemeClr val="bg1"/>
              </a:solidFill>
            </a:endParaRPr>
          </a:p>
          <a:p>
            <a:pPr lvl="2">
              <a:buClrTx/>
            </a:pPr>
            <a:r>
              <a:rPr lang="de-DE" dirty="0">
                <a:solidFill>
                  <a:schemeClr val="bg1"/>
                </a:solidFill>
              </a:rPr>
              <a:t>Patienten und Angehörige</a:t>
            </a:r>
          </a:p>
          <a:p>
            <a:pPr lvl="2"/>
            <a:r>
              <a:rPr lang="de-DE" dirty="0"/>
              <a:t>Informationen und Unterstützende Materialien</a:t>
            </a:r>
          </a:p>
          <a:p>
            <a:pPr marL="0" lvl="2" indent="0">
              <a:buNone/>
            </a:pPr>
            <a:endParaRPr lang="de-DE" dirty="0"/>
          </a:p>
        </p:txBody>
      </p:sp>
      <p:sp>
        <p:nvSpPr>
          <p:cNvPr id="4" name="Datumsplatzhalter 3"/>
          <p:cNvSpPr>
            <a:spLocks noGrp="1"/>
          </p:cNvSpPr>
          <p:nvPr>
            <p:ph type="dt" sz="half" idx="10"/>
          </p:nvPr>
        </p:nvSpPr>
        <p:spPr/>
        <p:txBody>
          <a:bodyPr/>
          <a:lstStyle/>
          <a:p>
            <a:r>
              <a:rPr lang="de-DE" dirty="0"/>
              <a:t>Modul „Demenz"</a:t>
            </a:r>
          </a:p>
        </p:txBody>
      </p:sp>
      <p:sp>
        <p:nvSpPr>
          <p:cNvPr id="5" name="Fußzeilenplatzhalter 4"/>
          <p:cNvSpPr>
            <a:spLocks noGrp="1"/>
          </p:cNvSpPr>
          <p:nvPr>
            <p:ph type="ftr" sz="quarter" idx="11"/>
          </p:nvPr>
        </p:nvSpPr>
        <p:spPr/>
        <p:txBody>
          <a:bodyPr/>
          <a:lstStyle/>
          <a:p>
            <a:r>
              <a:rPr lang="de-DE" dirty="0"/>
              <a:t>Handbuch Qualitätszirkel</a:t>
            </a:r>
          </a:p>
        </p:txBody>
      </p:sp>
    </p:spTree>
    <p:extLst>
      <p:ext uri="{BB962C8B-B14F-4D97-AF65-F5344CB8AC3E}">
        <p14:creationId xmlns:p14="http://schemas.microsoft.com/office/powerpoint/2010/main" val="3114140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extplatzhalter 3"/>
          <p:cNvSpPr>
            <a:spLocks noGrp="1"/>
          </p:cNvSpPr>
          <p:nvPr>
            <p:ph type="body" orient="vert" idx="13"/>
          </p:nvPr>
        </p:nvSpPr>
        <p:spPr>
          <a:xfrm>
            <a:off x="9987394" y="0"/>
            <a:ext cx="1988600" cy="358305"/>
          </a:xfrm>
        </p:spPr>
        <p:txBody>
          <a:bodyPr/>
          <a:lstStyle/>
          <a:p>
            <a:r>
              <a:rPr lang="de-DE" dirty="0"/>
              <a:t>Informationen</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32</a:t>
            </a:fld>
            <a:endParaRPr lang="de-DE" dirty="0"/>
          </a:p>
        </p:txBody>
      </p:sp>
      <p:pic>
        <p:nvPicPr>
          <p:cNvPr id="9" name="Grafik 8"/>
          <p:cNvPicPr>
            <a:picLocks noChangeAspect="1"/>
          </p:cNvPicPr>
          <p:nvPr/>
        </p:nvPicPr>
        <p:blipFill rotWithShape="1">
          <a:blip r:embed="rId2"/>
          <a:srcRect l="3002"/>
          <a:stretch/>
        </p:blipFill>
        <p:spPr>
          <a:xfrm>
            <a:off x="438148" y="358305"/>
            <a:ext cx="4403612" cy="2181692"/>
          </a:xfrm>
          <a:prstGeom prst="rect">
            <a:avLst/>
          </a:prstGeom>
          <a:ln>
            <a:solidFill>
              <a:schemeClr val="bg1">
                <a:lumMod val="85000"/>
              </a:schemeClr>
            </a:solidFill>
          </a:ln>
        </p:spPr>
      </p:pic>
      <p:pic>
        <p:nvPicPr>
          <p:cNvPr id="10" name="Grafik 9"/>
          <p:cNvPicPr>
            <a:picLocks noChangeAspect="1"/>
          </p:cNvPicPr>
          <p:nvPr/>
        </p:nvPicPr>
        <p:blipFill>
          <a:blip r:embed="rId3"/>
          <a:stretch>
            <a:fillRect/>
          </a:stretch>
        </p:blipFill>
        <p:spPr>
          <a:xfrm>
            <a:off x="5357448" y="391314"/>
            <a:ext cx="3938246" cy="2148683"/>
          </a:xfrm>
          <a:prstGeom prst="rect">
            <a:avLst/>
          </a:prstGeom>
          <a:ln>
            <a:solidFill>
              <a:schemeClr val="bg1">
                <a:lumMod val="75000"/>
              </a:schemeClr>
            </a:solidFill>
          </a:ln>
        </p:spPr>
      </p:pic>
      <p:pic>
        <p:nvPicPr>
          <p:cNvPr id="11" name="Grafik 10"/>
          <p:cNvPicPr>
            <a:picLocks noChangeAspect="1"/>
          </p:cNvPicPr>
          <p:nvPr/>
        </p:nvPicPr>
        <p:blipFill>
          <a:blip r:embed="rId4"/>
          <a:stretch>
            <a:fillRect/>
          </a:stretch>
        </p:blipFill>
        <p:spPr>
          <a:xfrm>
            <a:off x="438148" y="3012832"/>
            <a:ext cx="4404840" cy="2649612"/>
          </a:xfrm>
          <a:prstGeom prst="rect">
            <a:avLst/>
          </a:prstGeom>
          <a:ln>
            <a:solidFill>
              <a:schemeClr val="bg1">
                <a:lumMod val="75000"/>
              </a:schemeClr>
            </a:solidFill>
          </a:ln>
        </p:spPr>
      </p:pic>
      <p:pic>
        <p:nvPicPr>
          <p:cNvPr id="12" name="Grafik 11"/>
          <p:cNvPicPr>
            <a:picLocks noChangeAspect="1"/>
          </p:cNvPicPr>
          <p:nvPr/>
        </p:nvPicPr>
        <p:blipFill>
          <a:blip r:embed="rId5"/>
          <a:stretch>
            <a:fillRect/>
          </a:stretch>
        </p:blipFill>
        <p:spPr>
          <a:xfrm>
            <a:off x="5357448" y="2631117"/>
            <a:ext cx="2608610" cy="3385771"/>
          </a:xfrm>
          <a:prstGeom prst="rect">
            <a:avLst/>
          </a:prstGeom>
          <a:ln>
            <a:solidFill>
              <a:schemeClr val="bg1">
                <a:lumMod val="85000"/>
              </a:schemeClr>
            </a:solidFill>
          </a:ln>
        </p:spPr>
      </p:pic>
      <p:pic>
        <p:nvPicPr>
          <p:cNvPr id="13" name="Grafik 12"/>
          <p:cNvPicPr>
            <a:picLocks noChangeAspect="1"/>
          </p:cNvPicPr>
          <p:nvPr/>
        </p:nvPicPr>
        <p:blipFill>
          <a:blip r:embed="rId6"/>
          <a:stretch>
            <a:fillRect/>
          </a:stretch>
        </p:blipFill>
        <p:spPr>
          <a:xfrm>
            <a:off x="8141769" y="2631117"/>
            <a:ext cx="3236986" cy="1629141"/>
          </a:xfrm>
          <a:prstGeom prst="rect">
            <a:avLst/>
          </a:prstGeom>
          <a:ln>
            <a:solidFill>
              <a:schemeClr val="bg1">
                <a:lumMod val="85000"/>
              </a:schemeClr>
            </a:solidFill>
          </a:ln>
        </p:spPr>
      </p:pic>
      <p:pic>
        <p:nvPicPr>
          <p:cNvPr id="14" name="Grafik 13"/>
          <p:cNvPicPr>
            <a:picLocks noChangeAspect="1"/>
          </p:cNvPicPr>
          <p:nvPr/>
        </p:nvPicPr>
        <p:blipFill>
          <a:blip r:embed="rId7"/>
          <a:stretch>
            <a:fillRect/>
          </a:stretch>
        </p:blipFill>
        <p:spPr>
          <a:xfrm>
            <a:off x="8141770" y="4291826"/>
            <a:ext cx="3236986" cy="1664940"/>
          </a:xfrm>
          <a:prstGeom prst="rect">
            <a:avLst/>
          </a:prstGeom>
          <a:ln>
            <a:solidFill>
              <a:schemeClr val="bg1">
                <a:lumMod val="85000"/>
              </a:schemeClr>
            </a:solidFill>
          </a:ln>
        </p:spPr>
      </p:pic>
    </p:spTree>
    <p:extLst>
      <p:ext uri="{BB962C8B-B14F-4D97-AF65-F5344CB8AC3E}">
        <p14:creationId xmlns:p14="http://schemas.microsoft.com/office/powerpoint/2010/main" val="4031801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8392" y="603010"/>
            <a:ext cx="10728324" cy="432000"/>
          </a:xfrm>
        </p:spPr>
        <p:txBody>
          <a:bodyPr/>
          <a:lstStyle/>
          <a:p>
            <a:r>
              <a:rPr lang="de-DE" dirty="0"/>
              <a:t>Websites ausgewählter Akteure und Nichtregierungsorganisationen der Nationalen Demenzstrategie:</a:t>
            </a:r>
            <a:br>
              <a:rPr lang="de-DE" dirty="0"/>
            </a:br>
            <a:br>
              <a:rPr lang="de-DE" dirty="0"/>
            </a:br>
            <a:endParaRPr lang="de-DE" dirty="0"/>
          </a:p>
        </p:txBody>
      </p:sp>
      <p:sp>
        <p:nvSpPr>
          <p:cNvPr id="3" name="Inhaltsplatzhalter 2"/>
          <p:cNvSpPr>
            <a:spLocks noGrp="1"/>
          </p:cNvSpPr>
          <p:nvPr>
            <p:ph idx="1"/>
          </p:nvPr>
        </p:nvSpPr>
        <p:spPr>
          <a:xfrm>
            <a:off x="708390" y="1621381"/>
            <a:ext cx="5657403" cy="4308469"/>
          </a:xfrm>
        </p:spPr>
        <p:txBody>
          <a:bodyPr/>
          <a:lstStyle/>
          <a:p>
            <a:r>
              <a:rPr lang="de-DE" sz="1800" u="sng" dirty="0">
                <a:hlinkClick r:id="rId2" tooltip="Link zu Aktion Demenz e. V."/>
              </a:rPr>
              <a:t>Aktion Demenz e. V.</a:t>
            </a:r>
            <a:endParaRPr lang="de-DE" sz="1800" dirty="0"/>
          </a:p>
          <a:p>
            <a:r>
              <a:rPr lang="de-DE" sz="1800" u="sng" dirty="0">
                <a:hlinkClick r:id="rId3" tooltip="Link zu Aktion Psychisch Kranke e.V."/>
              </a:rPr>
              <a:t>Aktion Psychisch Kranke e. V.</a:t>
            </a:r>
            <a:endParaRPr lang="de-DE" sz="1800" dirty="0"/>
          </a:p>
          <a:p>
            <a:r>
              <a:rPr lang="de-DE" sz="1800" u="sng" dirty="0">
                <a:hlinkClick r:id="rId4" tooltip="Link zu der Website"/>
              </a:rPr>
              <a:t>Arbeitsgemeinschaft der Wissenschaftlichen Medizinischen Fachgesellschaften e. V.</a:t>
            </a:r>
            <a:r>
              <a:rPr lang="de-DE" sz="1800" dirty="0"/>
              <a:t> </a:t>
            </a:r>
          </a:p>
          <a:p>
            <a:r>
              <a:rPr lang="de-DE" sz="1800" u="sng" dirty="0">
                <a:hlinkClick r:id="rId5" tooltip="Link zu der Website"/>
              </a:rPr>
              <a:t>Bundesarbeitsgemeinschaft- Spezialisierte Ambulante Palliativversorgung</a:t>
            </a:r>
            <a:endParaRPr lang="de-DE" sz="1800" dirty="0"/>
          </a:p>
          <a:p>
            <a:r>
              <a:rPr lang="de-DE" sz="1800" u="sng" dirty="0">
                <a:hlinkClick r:id="rId6" tooltip="Link zu der Bundesärztekammer"/>
              </a:rPr>
              <a:t>Bundesärztekammer</a:t>
            </a:r>
            <a:r>
              <a:rPr lang="de-DE" sz="1800" dirty="0"/>
              <a:t> </a:t>
            </a:r>
          </a:p>
          <a:p>
            <a:r>
              <a:rPr lang="de-DE" sz="1800" u="sng" dirty="0">
                <a:hlinkClick r:id="rId7" tooltip="Link zu dem Bundesinstitut für Arzneimittel und Medizinprodukte"/>
              </a:rPr>
              <a:t>Bundesinstitut für Arzneimittel und Medizinprodukte</a:t>
            </a:r>
            <a:endParaRPr lang="de-DE" sz="1800" dirty="0"/>
          </a:p>
          <a:p>
            <a:r>
              <a:rPr lang="de-DE" sz="1800" u="sng" dirty="0">
                <a:hlinkClick r:id="rId8" tooltip="Link zu dem Bundesverband privater Anbieter und sozialer Dienste e. V."/>
              </a:rPr>
              <a:t>Bundesverband privater Anbieter und sozialer </a:t>
            </a:r>
            <a:br>
              <a:rPr lang="de-DE" sz="1800" u="sng" dirty="0">
                <a:hlinkClick r:id="rId8" tooltip="Link zu dem Bundesverband privater Anbieter und sozialer Dienste e. V."/>
              </a:rPr>
            </a:br>
            <a:r>
              <a:rPr lang="de-DE" sz="1800" u="sng" dirty="0">
                <a:hlinkClick r:id="rId8" tooltip="Link zu dem Bundesverband privater Anbieter und sozialer Dienste e. V."/>
              </a:rPr>
              <a:t>Dienste e. V.</a:t>
            </a:r>
            <a:endParaRPr lang="de-DE" sz="1800" dirty="0"/>
          </a:p>
          <a:p>
            <a:r>
              <a:rPr lang="de-DE" sz="1800" u="sng" dirty="0">
                <a:hlinkClick r:id="rId9" tooltip="Link zu der Bundeszentrale für gesundheitliche Aufklärung"/>
              </a:rPr>
              <a:t>Bundeszentrale für gesundheitliche Aufklärung</a:t>
            </a:r>
            <a:r>
              <a:rPr lang="de-DE" sz="1800" dirty="0"/>
              <a:t> </a:t>
            </a:r>
          </a:p>
          <a:p>
            <a:r>
              <a:rPr lang="de-DE" sz="1800" u="sng" dirty="0">
                <a:hlinkClick r:id="rId10" tooltip="Link zu der Website des Pflegebevollmächtigten der Bundesregierung"/>
              </a:rPr>
              <a:t>Der Pflegebevollmächtigte der Bundesregierung</a:t>
            </a:r>
            <a:endParaRPr lang="de-DE" sz="1800" dirty="0"/>
          </a:p>
          <a:p>
            <a:r>
              <a:rPr lang="de-DE" sz="1800" u="sng" dirty="0">
                <a:hlinkClick r:id="rId11" tooltip="Link zu der Deutschen Alzheimer Gesellschaft e. V."/>
              </a:rPr>
              <a:t>Deutsche Alzheimer Gesellschaft e. V. Selbsthilfe Demenz</a:t>
            </a:r>
            <a:endParaRPr lang="de-DE" sz="1800" dirty="0"/>
          </a:p>
          <a:p>
            <a:r>
              <a:rPr lang="de-DE" sz="1800" u="sng" dirty="0">
                <a:hlinkClick r:id="rId12" tooltip="Link zu der Expertengruppe"/>
              </a:rPr>
              <a:t>Deutsche Expertengruppe Dementenbetreuung e. V.</a:t>
            </a:r>
            <a:endParaRPr lang="de-DE" sz="1800" dirty="0"/>
          </a:p>
          <a:p>
            <a:endParaRPr lang="de-DE" sz="1800" dirty="0"/>
          </a:p>
        </p:txBody>
      </p:sp>
      <p:sp>
        <p:nvSpPr>
          <p:cNvPr id="4" name="Vertikaler Textplatzhalter 3"/>
          <p:cNvSpPr>
            <a:spLocks noGrp="1"/>
          </p:cNvSpPr>
          <p:nvPr>
            <p:ph type="body" orient="vert" idx="13"/>
          </p:nvPr>
        </p:nvSpPr>
        <p:spPr>
          <a:xfrm>
            <a:off x="10156992" y="0"/>
            <a:ext cx="1819002" cy="358305"/>
          </a:xfrm>
        </p:spPr>
        <p:txBody>
          <a:bodyPr/>
          <a:lstStyle/>
          <a:p>
            <a:r>
              <a:rPr lang="de-DE" dirty="0"/>
              <a:t>Information</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33</a:t>
            </a:fld>
            <a:endParaRPr lang="de-DE" dirty="0"/>
          </a:p>
        </p:txBody>
      </p:sp>
      <p:sp>
        <p:nvSpPr>
          <p:cNvPr id="8" name="Textfeld 7"/>
          <p:cNvSpPr txBox="1"/>
          <p:nvPr/>
        </p:nvSpPr>
        <p:spPr>
          <a:xfrm>
            <a:off x="6220617" y="1504150"/>
            <a:ext cx="5856155" cy="4739759"/>
          </a:xfrm>
          <a:prstGeom prst="rect">
            <a:avLst/>
          </a:prstGeom>
          <a:noFill/>
        </p:spPr>
        <p:txBody>
          <a:bodyPr wrap="none" rtlCol="0">
            <a:spAutoFit/>
          </a:bodyPr>
          <a:lstStyle/>
          <a:p>
            <a:pPr marL="216000" indent="-216000">
              <a:lnSpc>
                <a:spcPct val="95000"/>
              </a:lnSpc>
              <a:spcAft>
                <a:spcPts val="300"/>
              </a:spcAft>
              <a:buClr>
                <a:schemeClr val="accent2"/>
              </a:buClr>
              <a:buFont typeface="Calibri" pitchFamily="34" charset="0"/>
              <a:buChar char="›"/>
            </a:pPr>
            <a:r>
              <a:rPr lang="de-DE" u="sng" dirty="0">
                <a:hlinkClick r:id="rId13" tooltip="Link zu der Deutschen Gesellschaft für Allgemeinmedizin und Familienmedizin"/>
              </a:rPr>
              <a:t>Deutsche Gesellschaft für Allgemeinmedizin und </a:t>
            </a:r>
            <a:br>
              <a:rPr lang="de-DE" u="sng" dirty="0">
                <a:hlinkClick r:id="rId13" tooltip="Link zu der Deutschen Gesellschaft für Allgemeinmedizin und Familienmedizin"/>
              </a:rPr>
            </a:br>
            <a:r>
              <a:rPr lang="de-DE" u="sng" dirty="0">
                <a:hlinkClick r:id="rId13" tooltip="Link zu der Deutschen Gesellschaft für Allgemeinmedizin und Familienmedizin"/>
              </a:rPr>
              <a:t>Familienmedizin</a:t>
            </a:r>
            <a:endParaRPr lang="de-DE" u="sng" dirty="0">
              <a:solidFill>
                <a:schemeClr val="accent1"/>
              </a:solidFill>
              <a:hlinkClick r:id="rId14" tooltip="Link zu der Website"/>
            </a:endParaRPr>
          </a:p>
          <a:p>
            <a:pPr marL="216000" indent="-216000">
              <a:lnSpc>
                <a:spcPct val="95000"/>
              </a:lnSpc>
              <a:spcAft>
                <a:spcPts val="300"/>
              </a:spcAft>
              <a:buClr>
                <a:schemeClr val="accent2"/>
              </a:buClr>
              <a:buFont typeface="Calibri" pitchFamily="34" charset="0"/>
              <a:buChar char="›"/>
            </a:pPr>
            <a:r>
              <a:rPr lang="de-DE" u="sng" dirty="0">
                <a:solidFill>
                  <a:schemeClr val="accent1"/>
                </a:solidFill>
                <a:hlinkClick r:id="rId14" tooltip="Link zu der Website"/>
              </a:rPr>
              <a:t>Deutsche Gesellschaft für Geriatrie e. V.</a:t>
            </a:r>
            <a:endParaRPr lang="de-DE" u="sng" dirty="0">
              <a:solidFill>
                <a:schemeClr val="accent1"/>
              </a:solidFill>
            </a:endParaRPr>
          </a:p>
          <a:p>
            <a:pPr marL="216000" indent="-216000">
              <a:lnSpc>
                <a:spcPct val="95000"/>
              </a:lnSpc>
              <a:spcAft>
                <a:spcPts val="300"/>
              </a:spcAft>
              <a:buClr>
                <a:schemeClr val="accent2"/>
              </a:buClr>
              <a:buFont typeface="Calibri" pitchFamily="34" charset="0"/>
              <a:buChar char="›"/>
            </a:pPr>
            <a:r>
              <a:rPr lang="de-DE" u="sng" dirty="0">
                <a:solidFill>
                  <a:schemeClr val="accent1"/>
                </a:solidFill>
                <a:hlinkClick r:id="rId15" tooltip="Link zu der Website"/>
              </a:rPr>
              <a:t>Deutsche Gesellschaft für Gerontologie und </a:t>
            </a:r>
            <a:br>
              <a:rPr lang="de-DE" u="sng" dirty="0">
                <a:solidFill>
                  <a:schemeClr val="accent1"/>
                </a:solidFill>
                <a:hlinkClick r:id="rId15" tooltip="Link zu der Website"/>
              </a:rPr>
            </a:br>
            <a:r>
              <a:rPr lang="de-DE" u="sng" dirty="0">
                <a:solidFill>
                  <a:schemeClr val="accent1"/>
                </a:solidFill>
                <a:hlinkClick r:id="rId15" tooltip="Link zu der Website"/>
              </a:rPr>
              <a:t>Geriatrie e. V.</a:t>
            </a:r>
            <a:endParaRPr lang="de-DE" u="sng" dirty="0">
              <a:solidFill>
                <a:schemeClr val="accent1"/>
              </a:solidFill>
            </a:endParaRPr>
          </a:p>
          <a:p>
            <a:pPr marL="216000" indent="-216000">
              <a:lnSpc>
                <a:spcPct val="95000"/>
              </a:lnSpc>
              <a:spcAft>
                <a:spcPts val="300"/>
              </a:spcAft>
              <a:buClr>
                <a:schemeClr val="accent2"/>
              </a:buClr>
              <a:buFont typeface="Calibri" pitchFamily="34" charset="0"/>
              <a:buChar char="›"/>
            </a:pPr>
            <a:r>
              <a:rPr lang="de-DE" u="sng" dirty="0">
                <a:solidFill>
                  <a:schemeClr val="accent1"/>
                </a:solidFill>
                <a:hlinkClick r:id="rId16" tooltip="Link zu der Deutschen Gesellschaft für Gerontopsychiatrie und -psychotherapie e. V."/>
              </a:rPr>
              <a:t>Deutsche Gesellschaft für Gerontopsychiatrie </a:t>
            </a:r>
            <a:br>
              <a:rPr lang="de-DE" u="sng" dirty="0">
                <a:solidFill>
                  <a:schemeClr val="accent1"/>
                </a:solidFill>
                <a:hlinkClick r:id="rId16" tooltip="Link zu der Deutschen Gesellschaft für Gerontopsychiatrie und -psychotherapie e. V."/>
              </a:rPr>
            </a:br>
            <a:r>
              <a:rPr lang="de-DE" u="sng" dirty="0">
                <a:solidFill>
                  <a:schemeClr val="accent1"/>
                </a:solidFill>
                <a:hlinkClick r:id="rId16" tooltip="Link zu der Deutschen Gesellschaft für Gerontopsychiatrie und -psychotherapie e. V."/>
              </a:rPr>
              <a:t>und -psychotherapie e. V.</a:t>
            </a:r>
            <a:endParaRPr lang="de-DE" u="sng" dirty="0">
              <a:solidFill>
                <a:schemeClr val="accent1"/>
              </a:solidFill>
            </a:endParaRPr>
          </a:p>
          <a:p>
            <a:pPr marL="216000" indent="-216000">
              <a:lnSpc>
                <a:spcPct val="95000"/>
              </a:lnSpc>
              <a:spcAft>
                <a:spcPts val="300"/>
              </a:spcAft>
              <a:buClr>
                <a:schemeClr val="accent2"/>
              </a:buClr>
              <a:buFont typeface="Calibri" pitchFamily="34" charset="0"/>
              <a:buChar char="›"/>
            </a:pPr>
            <a:r>
              <a:rPr lang="de-DE" u="sng" dirty="0">
                <a:solidFill>
                  <a:schemeClr val="accent1"/>
                </a:solidFill>
                <a:hlinkClick r:id="rId17" tooltip="Link zu der Website"/>
              </a:rPr>
              <a:t>Deutsche Gesellschaft für Neurologie e. V.</a:t>
            </a:r>
            <a:endParaRPr lang="de-DE" u="sng" dirty="0">
              <a:solidFill>
                <a:schemeClr val="accent1"/>
              </a:solidFill>
            </a:endParaRPr>
          </a:p>
          <a:p>
            <a:pPr marL="216000" indent="-216000">
              <a:lnSpc>
                <a:spcPct val="95000"/>
              </a:lnSpc>
              <a:spcAft>
                <a:spcPts val="300"/>
              </a:spcAft>
              <a:buClr>
                <a:schemeClr val="accent2"/>
              </a:buClr>
              <a:buFont typeface="Calibri" pitchFamily="34" charset="0"/>
              <a:buChar char="›"/>
            </a:pPr>
            <a:r>
              <a:rPr lang="de-DE" u="sng" dirty="0">
                <a:solidFill>
                  <a:schemeClr val="accent1"/>
                </a:solidFill>
                <a:hlinkClick r:id="rId18" tooltip="Link zu der Deutschen Gesellschaft für Palliativmedizin e. V."/>
              </a:rPr>
              <a:t>Deutsche Gesellschaft für Palliativmedizin e. V.</a:t>
            </a:r>
            <a:endParaRPr lang="de-DE" u="sng" dirty="0">
              <a:solidFill>
                <a:schemeClr val="accent1"/>
              </a:solidFill>
            </a:endParaRPr>
          </a:p>
          <a:p>
            <a:pPr marL="216000" indent="-216000">
              <a:lnSpc>
                <a:spcPct val="95000"/>
              </a:lnSpc>
              <a:spcAft>
                <a:spcPts val="300"/>
              </a:spcAft>
              <a:buClr>
                <a:schemeClr val="accent2"/>
              </a:buClr>
              <a:buFont typeface="Calibri" pitchFamily="34" charset="0"/>
              <a:buChar char="›"/>
            </a:pPr>
            <a:r>
              <a:rPr lang="de-DE" u="sng" dirty="0">
                <a:solidFill>
                  <a:schemeClr val="accent1"/>
                </a:solidFill>
                <a:hlinkClick r:id="rId19" tooltip="Link zu der Deutschen Gesellschaft für Psychiatrie und Psychotherapie, Psychosomatik und Nervenheilkunde e. V."/>
              </a:rPr>
              <a:t>Deutsche Gesellschaft für Psychiatrie und </a:t>
            </a:r>
            <a:br>
              <a:rPr lang="de-DE" u="sng" dirty="0">
                <a:solidFill>
                  <a:schemeClr val="accent1"/>
                </a:solidFill>
                <a:hlinkClick r:id="rId19" tooltip="Link zu der Deutschen Gesellschaft für Psychiatrie und Psychotherapie, Psychosomatik und Nervenheilkunde e. V."/>
              </a:rPr>
            </a:br>
            <a:r>
              <a:rPr lang="de-DE" u="sng" dirty="0">
                <a:solidFill>
                  <a:schemeClr val="accent1"/>
                </a:solidFill>
                <a:hlinkClick r:id="rId19" tooltip="Link zu der Deutschen Gesellschaft für Psychiatrie und Psychotherapie, Psychosomatik und Nervenheilkunde e. V."/>
              </a:rPr>
              <a:t>Psychotherapie, Psychosomatik und Nervenheilkunde e. V.</a:t>
            </a:r>
            <a:endParaRPr lang="de-DE" u="sng" dirty="0">
              <a:solidFill>
                <a:schemeClr val="accent1"/>
              </a:solidFill>
            </a:endParaRPr>
          </a:p>
          <a:p>
            <a:pPr marL="216000" indent="-216000">
              <a:lnSpc>
                <a:spcPct val="95000"/>
              </a:lnSpc>
              <a:spcAft>
                <a:spcPts val="300"/>
              </a:spcAft>
              <a:buClr>
                <a:schemeClr val="accent2"/>
              </a:buClr>
              <a:buFont typeface="Calibri" pitchFamily="34" charset="0"/>
              <a:buChar char="›"/>
            </a:pPr>
            <a:r>
              <a:rPr lang="de-DE" u="sng" dirty="0">
                <a:solidFill>
                  <a:schemeClr val="accent1"/>
                </a:solidFill>
                <a:hlinkClick r:id="rId20" tooltip="Link zu der Deutschen Krankenhausgesellschaft"/>
              </a:rPr>
              <a:t>Deutsche Krankenhausgesellschaft</a:t>
            </a:r>
            <a:endParaRPr lang="de-DE" u="sng" dirty="0">
              <a:solidFill>
                <a:schemeClr val="accent1"/>
              </a:solidFill>
            </a:endParaRPr>
          </a:p>
          <a:p>
            <a:pPr marL="216000" indent="-216000">
              <a:lnSpc>
                <a:spcPct val="95000"/>
              </a:lnSpc>
              <a:spcAft>
                <a:spcPts val="300"/>
              </a:spcAft>
              <a:buClr>
                <a:schemeClr val="accent2"/>
              </a:buClr>
              <a:buFont typeface="Calibri" pitchFamily="34" charset="0"/>
              <a:buChar char="›"/>
            </a:pPr>
            <a:r>
              <a:rPr lang="de-DE" u="sng" dirty="0">
                <a:solidFill>
                  <a:schemeClr val="accent1"/>
                </a:solidFill>
                <a:hlinkClick r:id="rId21" tooltip="Link zu der Website"/>
              </a:rPr>
              <a:t>Deutscher Hospiz- und PalliativVerband e. V.</a:t>
            </a:r>
            <a:endParaRPr lang="de-DE" u="sng" dirty="0">
              <a:solidFill>
                <a:schemeClr val="accent1"/>
              </a:solidFill>
            </a:endParaRPr>
          </a:p>
          <a:p>
            <a:pPr marL="216000" indent="-216000">
              <a:lnSpc>
                <a:spcPct val="95000"/>
              </a:lnSpc>
              <a:spcAft>
                <a:spcPts val="300"/>
              </a:spcAft>
              <a:buClr>
                <a:schemeClr val="accent2"/>
              </a:buClr>
              <a:buFont typeface="Calibri" pitchFamily="34" charset="0"/>
              <a:buChar char="›"/>
            </a:pPr>
            <a:r>
              <a:rPr lang="de-DE" u="sng" dirty="0">
                <a:solidFill>
                  <a:schemeClr val="accent1"/>
                </a:solidFill>
                <a:hlinkClick r:id="rId22" tooltip="Link zum GKV-Spitzenverband"/>
              </a:rPr>
              <a:t>GKV-Spitzenverband</a:t>
            </a:r>
            <a:endParaRPr lang="de-DE" u="sng" dirty="0">
              <a:solidFill>
                <a:schemeClr val="accent1"/>
              </a:solidFill>
            </a:endParaRPr>
          </a:p>
          <a:p>
            <a:pPr marL="216000" indent="-216000">
              <a:lnSpc>
                <a:spcPct val="95000"/>
              </a:lnSpc>
              <a:spcAft>
                <a:spcPts val="300"/>
              </a:spcAft>
              <a:buClr>
                <a:schemeClr val="accent2"/>
              </a:buClr>
              <a:buFont typeface="Calibri" pitchFamily="34" charset="0"/>
              <a:buChar char="›"/>
            </a:pPr>
            <a:r>
              <a:rPr lang="de-DE" u="sng" dirty="0">
                <a:solidFill>
                  <a:schemeClr val="accent1"/>
                </a:solidFill>
                <a:hlinkClick r:id="rId23" tooltip="Link zu der Kassenärztlichen Bundesvereinigung"/>
              </a:rPr>
              <a:t>Kassenärztliche Bundesvereinigung</a:t>
            </a:r>
            <a:endParaRPr lang="de-DE" u="sng" dirty="0">
              <a:solidFill>
                <a:schemeClr val="accent1"/>
              </a:solidFill>
            </a:endParaRP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1668774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16FAD7A3-9209-49F8-8639-F04F2BD1AF75}"/>
              </a:ext>
            </a:extLst>
          </p:cNvPr>
          <p:cNvSpPr>
            <a:spLocks noGrp="1"/>
          </p:cNvSpPr>
          <p:nvPr>
            <p:ph type="subTitle" idx="1"/>
          </p:nvPr>
        </p:nvSpPr>
        <p:spPr/>
        <p:txBody>
          <a:bodyPr/>
          <a:lstStyle/>
          <a:p>
            <a:pPr marL="0" indent="0">
              <a:buNone/>
            </a:pPr>
            <a:endParaRPr lang="de-DE" sz="4000" b="0" i="1" dirty="0"/>
          </a:p>
          <a:p>
            <a:pPr marL="0" indent="0">
              <a:buNone/>
            </a:pPr>
            <a:endParaRPr lang="de-DE" sz="4000" b="0" i="1" dirty="0"/>
          </a:p>
          <a:p>
            <a:pPr marL="0" indent="0">
              <a:buNone/>
            </a:pPr>
            <a:endParaRPr lang="de-DE" sz="4000" b="0" i="1" dirty="0"/>
          </a:p>
          <a:p>
            <a:pPr marL="0" indent="0">
              <a:buNone/>
            </a:pPr>
            <a:r>
              <a:rPr lang="de-DE" sz="4400" i="1" dirty="0">
                <a:latin typeface="Bradley Hand ITC" panose="03070402050302030203" pitchFamily="66" charset="0"/>
              </a:rPr>
              <a:t>„Ich will mich nicht vergessen.“ </a:t>
            </a:r>
          </a:p>
          <a:p>
            <a:pPr marL="0" indent="0">
              <a:buNone/>
            </a:pPr>
            <a:endParaRPr lang="de-DE" dirty="0"/>
          </a:p>
          <a:p>
            <a:pPr marL="0" indent="0">
              <a:buNone/>
            </a:pPr>
            <a:r>
              <a:rPr lang="de-DE" b="0" dirty="0">
                <a:latin typeface="Bradley Hand ITC" panose="03070402050302030203" pitchFamily="66" charset="0"/>
              </a:rPr>
              <a:t>Rudi Assauer</a:t>
            </a:r>
          </a:p>
        </p:txBody>
      </p:sp>
      <p:sp>
        <p:nvSpPr>
          <p:cNvPr id="2" name="Datumsplatzhalter 1"/>
          <p:cNvSpPr>
            <a:spLocks noGrp="1"/>
          </p:cNvSpPr>
          <p:nvPr>
            <p:ph type="dt" sz="half" idx="10"/>
          </p:nvPr>
        </p:nvSpPr>
        <p:spPr/>
        <p:txBody>
          <a:bodyPr/>
          <a:lstStyle/>
          <a:p>
            <a:r>
              <a:rPr lang="de-DE" dirty="0"/>
              <a:t>Modul „Demenz"</a:t>
            </a:r>
          </a:p>
        </p:txBody>
      </p:sp>
      <p:sp>
        <p:nvSpPr>
          <p:cNvPr id="4" name="Fußzeilenplatzhalter 3"/>
          <p:cNvSpPr>
            <a:spLocks noGrp="1"/>
          </p:cNvSpPr>
          <p:nvPr>
            <p:ph type="ftr" sz="quarter" idx="11"/>
          </p:nvPr>
        </p:nvSpPr>
        <p:spPr/>
        <p:txBody>
          <a:bodyPr/>
          <a:lstStyle/>
          <a:p>
            <a:r>
              <a:rPr lang="de-DE" dirty="0"/>
              <a:t>Handbuch Qualitätszirkel</a:t>
            </a:r>
          </a:p>
        </p:txBody>
      </p:sp>
      <p:sp>
        <p:nvSpPr>
          <p:cNvPr id="5" name="Foliennummernplatzhalter 4"/>
          <p:cNvSpPr>
            <a:spLocks noGrp="1"/>
          </p:cNvSpPr>
          <p:nvPr>
            <p:ph type="sldNum" sz="quarter" idx="12"/>
          </p:nvPr>
        </p:nvSpPr>
        <p:spPr/>
        <p:txBody>
          <a:bodyPr/>
          <a:lstStyle/>
          <a:p>
            <a:r>
              <a:rPr lang="de-DE" dirty="0"/>
              <a:t>SEITE 16</a:t>
            </a:r>
          </a:p>
          <a:p>
            <a:endParaRPr lang="de-DE" dirty="0"/>
          </a:p>
        </p:txBody>
      </p:sp>
    </p:spTree>
    <p:extLst>
      <p:ext uri="{BB962C8B-B14F-4D97-AF65-F5344CB8AC3E}">
        <p14:creationId xmlns:p14="http://schemas.microsoft.com/office/powerpoint/2010/main" val="117273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Definition Demenz I</a:t>
            </a:r>
          </a:p>
        </p:txBody>
      </p:sp>
      <p:sp>
        <p:nvSpPr>
          <p:cNvPr id="7" name="Inhaltsplatzhalter 6"/>
          <p:cNvSpPr>
            <a:spLocks noGrp="1"/>
          </p:cNvSpPr>
          <p:nvPr>
            <p:ph idx="1"/>
          </p:nvPr>
        </p:nvSpPr>
        <p:spPr/>
        <p:txBody>
          <a:bodyPr/>
          <a:lstStyle/>
          <a:p>
            <a:r>
              <a:rPr lang="de-DE" dirty="0"/>
              <a:t>"Weg vom Geist" oder "ohne Geist" – wörtliche Übersetzung des Begriffs "Demenz" aus dem Lateinischen. </a:t>
            </a:r>
          </a:p>
          <a:p>
            <a:pPr marL="0" indent="0">
              <a:buNone/>
            </a:pPr>
            <a:endParaRPr lang="de-DE" dirty="0"/>
          </a:p>
          <a:p>
            <a:pPr marL="0" indent="0">
              <a:buNone/>
            </a:pPr>
            <a:r>
              <a:rPr lang="de-DE" dirty="0"/>
              <a:t>Damit ist … das wesentliche Merkmal von Demenzerkrankungen beschrieben, nämlich die Verschlechterung bis hin zum Verlust der geistigen Fähigkeiten.</a:t>
            </a:r>
          </a:p>
          <a:p>
            <a:pPr marL="0" indent="0">
              <a:buNone/>
            </a:pPr>
            <a:endParaRPr lang="de-DE" sz="1200" dirty="0"/>
          </a:p>
          <a:p>
            <a:pPr marL="0" indent="0">
              <a:buNone/>
            </a:pPr>
            <a:r>
              <a:rPr lang="de-DE" sz="1200" dirty="0"/>
              <a:t>(Quelle: BMG)</a:t>
            </a:r>
          </a:p>
          <a:p>
            <a:pPr marL="0" indent="0">
              <a:buNone/>
            </a:pPr>
            <a:r>
              <a:rPr lang="de-DE" dirty="0"/>
              <a:t> </a:t>
            </a:r>
          </a:p>
          <a:p>
            <a:pPr marL="0" indent="0">
              <a:buNone/>
            </a:pPr>
            <a:endParaRPr lang="de-DE" dirty="0"/>
          </a:p>
        </p:txBody>
      </p:sp>
      <p:sp>
        <p:nvSpPr>
          <p:cNvPr id="8" name="Vertikaler Textplatzhalter 7"/>
          <p:cNvSpPr>
            <a:spLocks noGrp="1"/>
          </p:cNvSpPr>
          <p:nvPr>
            <p:ph type="body" orient="vert" idx="13"/>
          </p:nvPr>
        </p:nvSpPr>
        <p:spPr>
          <a:xfrm>
            <a:off x="10237782" y="0"/>
            <a:ext cx="1738212" cy="358305"/>
          </a:xfrm>
        </p:spPr>
        <p:txBody>
          <a:bodyPr/>
          <a:lstStyle/>
          <a:p>
            <a:r>
              <a:rPr lang="de-DE" dirty="0"/>
              <a:t>Einführung</a:t>
            </a:r>
          </a:p>
        </p:txBody>
      </p:sp>
      <p:sp>
        <p:nvSpPr>
          <p:cNvPr id="3" name="Datumsplatzhalter 2"/>
          <p:cNvSpPr>
            <a:spLocks noGrp="1"/>
          </p:cNvSpPr>
          <p:nvPr>
            <p:ph type="dt" sz="half" idx="4294967295"/>
          </p:nvPr>
        </p:nvSpPr>
        <p:spPr>
          <a:xfrm>
            <a:off x="731674" y="6443663"/>
            <a:ext cx="9436100" cy="161925"/>
          </a:xfrm>
        </p:spPr>
        <p:txBody>
          <a:bodyPr/>
          <a:lstStyle/>
          <a:p>
            <a:r>
              <a:rPr lang="de-DE" dirty="0"/>
              <a:t>Modul „Demenz"</a:t>
            </a:r>
          </a:p>
        </p:txBody>
      </p:sp>
      <p:sp>
        <p:nvSpPr>
          <p:cNvPr id="4" name="Fußzeilenplatzhalter 3"/>
          <p:cNvSpPr>
            <a:spLocks noGrp="1"/>
          </p:cNvSpPr>
          <p:nvPr>
            <p:ph type="ftr" sz="quarter" idx="4294967295"/>
          </p:nvPr>
        </p:nvSpPr>
        <p:spPr>
          <a:xfrm>
            <a:off x="731674" y="6266596"/>
            <a:ext cx="9436100" cy="161925"/>
          </a:xfrm>
        </p:spPr>
        <p:txBody>
          <a:bodyPr/>
          <a:lstStyle/>
          <a:p>
            <a:r>
              <a:rPr lang="de-DE" dirty="0"/>
              <a:t>Handbuch Qualitätszirkel</a:t>
            </a:r>
          </a:p>
        </p:txBody>
      </p:sp>
      <p:sp>
        <p:nvSpPr>
          <p:cNvPr id="5" name="Foliennummernplatzhalter 4"/>
          <p:cNvSpPr>
            <a:spLocks noGrp="1"/>
          </p:cNvSpPr>
          <p:nvPr>
            <p:ph type="sldNum" sz="quarter" idx="4294967295"/>
          </p:nvPr>
        </p:nvSpPr>
        <p:spPr>
          <a:xfrm>
            <a:off x="10919455" y="6266596"/>
            <a:ext cx="1081087" cy="161925"/>
          </a:xfrm>
        </p:spPr>
        <p:txBody>
          <a:bodyPr/>
          <a:lstStyle/>
          <a:p>
            <a:r>
              <a:rPr lang="de-DE" dirty="0"/>
              <a:t>Seite </a:t>
            </a:r>
            <a:fld id="{ADD7824D-2DCF-4DDA-BE8D-0B7ABA078092}" type="slidenum">
              <a:rPr lang="de-DE" smtClean="0"/>
              <a:pPr/>
              <a:t>4</a:t>
            </a:fld>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768" y="3242525"/>
            <a:ext cx="2382011" cy="2515333"/>
          </a:xfrm>
          <a:prstGeom prst="rect">
            <a:avLst/>
          </a:prstGeom>
        </p:spPr>
      </p:pic>
    </p:spTree>
    <p:extLst>
      <p:ext uri="{BB962C8B-B14F-4D97-AF65-F5344CB8AC3E}">
        <p14:creationId xmlns:p14="http://schemas.microsoft.com/office/powerpoint/2010/main" val="123459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Definition Demenz II</a:t>
            </a:r>
          </a:p>
        </p:txBody>
      </p:sp>
      <p:sp>
        <p:nvSpPr>
          <p:cNvPr id="7" name="Inhaltsplatzhalter 6"/>
          <p:cNvSpPr>
            <a:spLocks noGrp="1"/>
          </p:cNvSpPr>
          <p:nvPr>
            <p:ph idx="1"/>
          </p:nvPr>
        </p:nvSpPr>
        <p:spPr/>
        <p:txBody>
          <a:bodyPr/>
          <a:lstStyle/>
          <a:p>
            <a:pPr marL="0" indent="0">
              <a:buNone/>
            </a:pPr>
            <a:r>
              <a:rPr lang="de-DE" dirty="0"/>
              <a:t>Der ICD 10 definiert Demenz wie folgt:</a:t>
            </a:r>
          </a:p>
          <a:p>
            <a:pPr marL="0" indent="0">
              <a:buNone/>
            </a:pPr>
            <a:endParaRPr lang="de-DE" dirty="0"/>
          </a:p>
          <a:p>
            <a:pPr marL="0" indent="0">
              <a:buNone/>
            </a:pPr>
            <a:r>
              <a:rPr lang="de-DE" dirty="0"/>
              <a:t>Demenz (F00-</a:t>
            </a:r>
            <a:r>
              <a:rPr lang="de-DE" dirty="0">
                <a:hlinkClick r:id="rId2" tooltip="Nicht näher bezeichnete Demenz"/>
              </a:rPr>
              <a:t>F03</a:t>
            </a:r>
            <a:r>
              <a:rPr lang="de-DE" dirty="0"/>
              <a:t>) ist ein Syndrom als Folge einer meist chronischen oder fortschreitenden Krankheit des Gehirns mit Störung vieler höherer kortikaler Funktionen, einschließlich Gedächtnis, Denken, Orientierung, Auffassung, Rechnen, Lernfähigkeit, Sprache und Urteilsvermögen. Das Bewusstsein ist nicht getrübt. Die kognitiven Beeinträchtigungen werden gewöhnlich von Veränderungen der emotionalen Kontrolle, des Sozialverhaltens oder der Motivation begleitet, gelegentlich treten diese auch eher auf. Dieses Syndrom kommt bei Alzheimer-Krankheit, bei zerebrovaskulären Störungen und bei anderen Zustandsbildern vor, die primär oder sekundär das Gehirn betreffen.</a:t>
            </a:r>
            <a:r>
              <a:rPr lang="de-DE" baseline="30000" dirty="0"/>
              <a:t> </a:t>
            </a:r>
            <a:endParaRPr lang="de-DE" dirty="0"/>
          </a:p>
          <a:p>
            <a:pPr marL="0" indent="0">
              <a:buNone/>
            </a:pPr>
            <a:endParaRPr lang="de-DE" dirty="0"/>
          </a:p>
          <a:p>
            <a:pPr marL="0" indent="0">
              <a:buNone/>
            </a:pPr>
            <a:r>
              <a:rPr lang="de-DE" dirty="0"/>
              <a:t>ICD 10-Code: </a:t>
            </a:r>
            <a:r>
              <a:rPr lang="de-DE" dirty="0">
                <a:hlinkClick r:id="rId3"/>
              </a:rPr>
              <a:t>https://www.icd-code.de/suche/icd/code/F02.-*.html?sp=SDemenz</a:t>
            </a:r>
            <a:endParaRPr lang="de-DE" dirty="0"/>
          </a:p>
          <a:p>
            <a:pPr marL="0" indent="0">
              <a:buNone/>
            </a:pPr>
            <a:endParaRPr lang="de-DE" dirty="0"/>
          </a:p>
          <a:p>
            <a:endParaRPr lang="de-DE" dirty="0"/>
          </a:p>
        </p:txBody>
      </p:sp>
      <p:sp>
        <p:nvSpPr>
          <p:cNvPr id="8" name="Vertikaler Textplatzhalter 7"/>
          <p:cNvSpPr>
            <a:spLocks noGrp="1"/>
          </p:cNvSpPr>
          <p:nvPr>
            <p:ph type="body" orient="vert" idx="13"/>
          </p:nvPr>
        </p:nvSpPr>
        <p:spPr>
          <a:xfrm>
            <a:off x="10237782" y="0"/>
            <a:ext cx="1738212" cy="358305"/>
          </a:xfrm>
        </p:spPr>
        <p:txBody>
          <a:bodyPr/>
          <a:lstStyle/>
          <a:p>
            <a:r>
              <a:rPr lang="de-DE" dirty="0"/>
              <a:t>Einführung</a:t>
            </a:r>
          </a:p>
        </p:txBody>
      </p:sp>
      <p:sp>
        <p:nvSpPr>
          <p:cNvPr id="3" name="Datumsplatzhalter 2"/>
          <p:cNvSpPr>
            <a:spLocks noGrp="1"/>
          </p:cNvSpPr>
          <p:nvPr>
            <p:ph type="dt" sz="half" idx="4294967295"/>
          </p:nvPr>
        </p:nvSpPr>
        <p:spPr>
          <a:xfrm>
            <a:off x="731674" y="6459904"/>
            <a:ext cx="9436100" cy="161925"/>
          </a:xfrm>
        </p:spPr>
        <p:txBody>
          <a:bodyPr/>
          <a:lstStyle/>
          <a:p>
            <a:r>
              <a:rPr lang="de-DE" dirty="0"/>
              <a:t>Modul „Demenz"</a:t>
            </a:r>
          </a:p>
        </p:txBody>
      </p:sp>
      <p:sp>
        <p:nvSpPr>
          <p:cNvPr id="4" name="Fußzeilenplatzhalter 3"/>
          <p:cNvSpPr>
            <a:spLocks noGrp="1"/>
          </p:cNvSpPr>
          <p:nvPr>
            <p:ph type="ftr" sz="quarter" idx="4294967295"/>
          </p:nvPr>
        </p:nvSpPr>
        <p:spPr>
          <a:xfrm>
            <a:off x="731674" y="6280150"/>
            <a:ext cx="9436100" cy="161925"/>
          </a:xfrm>
        </p:spPr>
        <p:txBody>
          <a:bodyPr/>
          <a:lstStyle/>
          <a:p>
            <a:r>
              <a:rPr lang="de-DE" dirty="0"/>
              <a:t>Handbuch Qualitätszirkel</a:t>
            </a:r>
          </a:p>
        </p:txBody>
      </p:sp>
      <p:sp>
        <p:nvSpPr>
          <p:cNvPr id="5" name="Foliennummernplatzhalter 4"/>
          <p:cNvSpPr>
            <a:spLocks noGrp="1"/>
          </p:cNvSpPr>
          <p:nvPr>
            <p:ph type="sldNum" sz="quarter" idx="4294967295"/>
          </p:nvPr>
        </p:nvSpPr>
        <p:spPr>
          <a:xfrm>
            <a:off x="11110913" y="6281738"/>
            <a:ext cx="1081087" cy="161925"/>
          </a:xfrm>
        </p:spPr>
        <p:txBody>
          <a:bodyPr/>
          <a:lstStyle/>
          <a:p>
            <a:pPr algn="ctr"/>
            <a:r>
              <a:rPr lang="de-DE" dirty="0"/>
              <a:t>Seite </a:t>
            </a:r>
            <a:fld id="{ADD7824D-2DCF-4DDA-BE8D-0B7ABA078092}" type="slidenum">
              <a:rPr lang="de-DE" smtClean="0"/>
              <a:pPr algn="ctr"/>
              <a:t>5</a:t>
            </a:fld>
            <a:endParaRPr lang="de-DE" dirty="0"/>
          </a:p>
        </p:txBody>
      </p:sp>
    </p:spTree>
    <p:extLst>
      <p:ext uri="{BB962C8B-B14F-4D97-AF65-F5344CB8AC3E}">
        <p14:creationId xmlns:p14="http://schemas.microsoft.com/office/powerpoint/2010/main" val="400837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Allgemeine Demenzkriterien I</a:t>
            </a:r>
          </a:p>
        </p:txBody>
      </p:sp>
      <p:sp>
        <p:nvSpPr>
          <p:cNvPr id="3" name="Inhaltsplatzhalter 2"/>
          <p:cNvSpPr>
            <a:spLocks noGrp="1"/>
          </p:cNvSpPr>
          <p:nvPr>
            <p:ph idx="1"/>
          </p:nvPr>
        </p:nvSpPr>
        <p:spPr/>
        <p:txBody>
          <a:bodyPr/>
          <a:lstStyle/>
          <a:p>
            <a:pPr marL="0" indent="0">
              <a:buNone/>
            </a:pPr>
            <a:r>
              <a:rPr lang="de-DE" dirty="0"/>
              <a:t>Kognitive oder verhaltensbezogene Symptome liegen vor, die</a:t>
            </a:r>
          </a:p>
          <a:p>
            <a:r>
              <a:rPr lang="de-DE" dirty="0"/>
              <a:t>das Funktionieren bei Alltagsaktivitäten beeinträchtigen,</a:t>
            </a:r>
          </a:p>
          <a:p>
            <a:r>
              <a:rPr lang="de-DE" dirty="0"/>
              <a:t>eine Verschlechterung im Vergleich zu einem vorherigen Zustand darstellen und</a:t>
            </a:r>
          </a:p>
          <a:p>
            <a:r>
              <a:rPr lang="de-DE" dirty="0"/>
              <a:t>nicht durch ein Delir oder eine psychische Erkrankung erklärbar sind.</a:t>
            </a:r>
          </a:p>
          <a:p>
            <a:pPr marL="0" indent="0">
              <a:buNone/>
            </a:pPr>
            <a:br>
              <a:rPr lang="de-DE" dirty="0"/>
            </a:br>
            <a:r>
              <a:rPr lang="de-DE" dirty="0"/>
              <a:t>Die kognitive Störung wird diagnostiziert durch die Kombination aus Eigen- und einer Fremdanamnese und objektiver Bewertung der kognitiven Leistung durch eine kognitive Testung oder eine klinisch kognitive Untersuchung. Eine neuropsychologische Testung sollte dann durchgeführt werden, wenn die Anamnese und die kognitive, orientierende klinische Untersuchung nicht ausreichen, um die Diagnose sicherzustellen.</a:t>
            </a:r>
            <a:r>
              <a:rPr lang="de-DE" sz="1800" dirty="0"/>
              <a:t> </a:t>
            </a:r>
          </a:p>
          <a:p>
            <a:pPr marL="0" indent="0">
              <a:buNone/>
            </a:pPr>
            <a:r>
              <a:rPr lang="de-DE" sz="1800" dirty="0"/>
              <a:t>(S3-Leitlinie Demenzen)</a:t>
            </a:r>
            <a:endParaRPr lang="de-DE" dirty="0"/>
          </a:p>
        </p:txBody>
      </p:sp>
      <p:sp>
        <p:nvSpPr>
          <p:cNvPr id="4" name="Vertikaler Textplatzhalter 3"/>
          <p:cNvSpPr>
            <a:spLocks noGrp="1"/>
          </p:cNvSpPr>
          <p:nvPr>
            <p:ph type="body" orient="vert" idx="13"/>
          </p:nvPr>
        </p:nvSpPr>
        <p:spPr>
          <a:xfrm>
            <a:off x="10237782" y="0"/>
            <a:ext cx="1738212" cy="358305"/>
          </a:xfrm>
        </p:spPr>
        <p:txBody>
          <a:bodyPr/>
          <a:lstStyle/>
          <a:p>
            <a:r>
              <a:rPr lang="de-DE" dirty="0"/>
              <a:t>Einführung</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6</a:t>
            </a:fld>
            <a:endParaRPr lang="de-DE" dirty="0"/>
          </a:p>
        </p:txBody>
      </p:sp>
    </p:spTree>
    <p:extLst>
      <p:ext uri="{BB962C8B-B14F-4D97-AF65-F5344CB8AC3E}">
        <p14:creationId xmlns:p14="http://schemas.microsoft.com/office/powerpoint/2010/main" val="161457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Allgemeine Demenzkriterien II</a:t>
            </a:r>
          </a:p>
        </p:txBody>
      </p:sp>
      <p:sp>
        <p:nvSpPr>
          <p:cNvPr id="3" name="Inhaltsplatzhalter 2"/>
          <p:cNvSpPr>
            <a:spLocks noGrp="1"/>
          </p:cNvSpPr>
          <p:nvPr>
            <p:ph idx="1"/>
          </p:nvPr>
        </p:nvSpPr>
        <p:spPr>
          <a:xfrm>
            <a:off x="731674" y="1449389"/>
            <a:ext cx="11108634" cy="4308469"/>
          </a:xfrm>
        </p:spPr>
        <p:txBody>
          <a:bodyPr/>
          <a:lstStyle/>
          <a:p>
            <a:pPr marL="0" indent="0">
              <a:buNone/>
            </a:pPr>
            <a:r>
              <a:rPr lang="de-DE" dirty="0"/>
              <a:t>Es müssen mindestens zwei der folgenden Bereiche beeinträchtigt sein:</a:t>
            </a:r>
          </a:p>
          <a:p>
            <a:r>
              <a:rPr lang="de-DE" dirty="0"/>
              <a:t>Gedächtnisfunktionen</a:t>
            </a:r>
          </a:p>
          <a:p>
            <a:r>
              <a:rPr lang="de-DE" dirty="0"/>
              <a:t>Verstehen und Durchführung komplexer Aufgaben, Urteilsfähigkeit</a:t>
            </a:r>
          </a:p>
          <a:p>
            <a:r>
              <a:rPr lang="de-DE" dirty="0"/>
              <a:t>Räumlich-visuelle Funktionen</a:t>
            </a:r>
          </a:p>
          <a:p>
            <a:r>
              <a:rPr lang="de-DE" dirty="0"/>
              <a:t>Sprachfunktionen</a:t>
            </a:r>
          </a:p>
          <a:p>
            <a:r>
              <a:rPr lang="de-DE" dirty="0"/>
              <a:t>Veränderungen im Verhalten ("Persönlichkeitsveränderungen")</a:t>
            </a:r>
          </a:p>
          <a:p>
            <a:pPr marL="0" indent="0">
              <a:buNone/>
            </a:pPr>
            <a:br>
              <a:rPr lang="de-DE" dirty="0"/>
            </a:br>
            <a:r>
              <a:rPr lang="de-DE" dirty="0"/>
              <a:t>Die Abgrenzung der Demenz zur leichten kognitiven Störung ("mild cognitive impairment", MCI) ist durch die Beeinträchtigung der Alltagsfunktionen durch die kognitive oder Verhaltensstörung definiert. Die Bewertung der Alltagsbeeinträchtigungen ist eine klinische Bewertung, die sich an der individuellen Patientenkonstellation ausrichtet und auf den Angaben des Patienten und eines Informanten fußt. </a:t>
            </a:r>
          </a:p>
          <a:p>
            <a:pPr marL="0" indent="0">
              <a:buNone/>
            </a:pPr>
            <a:r>
              <a:rPr lang="de-DE" sz="1800" dirty="0"/>
              <a:t>(S3-Leitlinie Demenzen)</a:t>
            </a:r>
          </a:p>
          <a:p>
            <a:endParaRPr lang="de-DE" dirty="0"/>
          </a:p>
        </p:txBody>
      </p:sp>
      <p:sp>
        <p:nvSpPr>
          <p:cNvPr id="4" name="Vertikaler Textplatzhalter 3"/>
          <p:cNvSpPr>
            <a:spLocks noGrp="1"/>
          </p:cNvSpPr>
          <p:nvPr>
            <p:ph type="body" orient="vert" idx="13"/>
          </p:nvPr>
        </p:nvSpPr>
        <p:spPr>
          <a:xfrm>
            <a:off x="10237782" y="0"/>
            <a:ext cx="1738212" cy="358305"/>
          </a:xfrm>
        </p:spPr>
        <p:txBody>
          <a:bodyPr/>
          <a:lstStyle/>
          <a:p>
            <a:r>
              <a:rPr lang="de-DE" dirty="0"/>
              <a:t>Einführung</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7</a:t>
            </a:fld>
            <a:endParaRPr lang="de-DE" dirty="0"/>
          </a:p>
        </p:txBody>
      </p:sp>
    </p:spTree>
    <p:extLst>
      <p:ext uri="{BB962C8B-B14F-4D97-AF65-F5344CB8AC3E}">
        <p14:creationId xmlns:p14="http://schemas.microsoft.com/office/powerpoint/2010/main" val="398822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8876" y="641473"/>
            <a:ext cx="10728324" cy="432000"/>
          </a:xfrm>
        </p:spPr>
        <p:txBody>
          <a:bodyPr/>
          <a:lstStyle/>
          <a:p>
            <a:r>
              <a:rPr lang="de-DE" dirty="0"/>
              <a:t>Geschätzte Prävalenz von Demenz in ausgewählten OECD-Ländern je 1.000 Einwohner in den Jahren 2019 und 2050 </a:t>
            </a:r>
          </a:p>
        </p:txBody>
      </p:sp>
      <p:sp>
        <p:nvSpPr>
          <p:cNvPr id="4" name="Vertikaler Textplatzhalter 3"/>
          <p:cNvSpPr>
            <a:spLocks noGrp="1"/>
          </p:cNvSpPr>
          <p:nvPr>
            <p:ph type="body" orient="vert" idx="13"/>
          </p:nvPr>
        </p:nvSpPr>
        <p:spPr>
          <a:xfrm>
            <a:off x="10237782" y="0"/>
            <a:ext cx="1738212" cy="358305"/>
          </a:xfrm>
        </p:spPr>
        <p:txBody>
          <a:bodyPr/>
          <a:lstStyle/>
          <a:p>
            <a:r>
              <a:rPr lang="de-DE" dirty="0"/>
              <a:t>Einführung</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8</a:t>
            </a:fld>
            <a:endParaRPr lang="de-DE" dirty="0"/>
          </a:p>
        </p:txBody>
      </p:sp>
      <p:sp>
        <p:nvSpPr>
          <p:cNvPr id="10" name="Textfeld 9"/>
          <p:cNvSpPr txBox="1"/>
          <p:nvPr/>
        </p:nvSpPr>
        <p:spPr>
          <a:xfrm>
            <a:off x="9812215" y="4607169"/>
            <a:ext cx="941283" cy="646331"/>
          </a:xfrm>
          <a:prstGeom prst="rect">
            <a:avLst/>
          </a:prstGeom>
          <a:noFill/>
        </p:spPr>
        <p:txBody>
          <a:bodyPr wrap="none" rtlCol="0">
            <a:spAutoFit/>
          </a:bodyPr>
          <a:lstStyle/>
          <a:p>
            <a:pPr marL="285750" indent="-285750">
              <a:buFont typeface="Arial" panose="020B0604020202020204" pitchFamily="34" charset="0"/>
              <a:buChar char="•"/>
            </a:pPr>
            <a:r>
              <a:rPr lang="de-DE" b="1" dirty="0">
                <a:solidFill>
                  <a:srgbClr val="0606BA"/>
                </a:solidFill>
              </a:rPr>
              <a:t>2019</a:t>
            </a:r>
          </a:p>
          <a:p>
            <a:pPr marL="285750" indent="-285750">
              <a:buFont typeface="Arial" panose="020B0604020202020204" pitchFamily="34" charset="0"/>
              <a:buChar char="•"/>
            </a:pPr>
            <a:r>
              <a:rPr lang="de-DE" b="1" dirty="0"/>
              <a:t>2050</a:t>
            </a:r>
          </a:p>
        </p:txBody>
      </p:sp>
      <p:pic>
        <p:nvPicPr>
          <p:cNvPr id="12" name="Inhaltsplatzhalter 11"/>
          <p:cNvPicPr>
            <a:picLocks noGrp="1" noChangeAspect="1"/>
          </p:cNvPicPr>
          <p:nvPr>
            <p:ph idx="1"/>
          </p:nvPr>
        </p:nvPicPr>
        <p:blipFill>
          <a:blip r:embed="rId2"/>
          <a:stretch>
            <a:fillRect/>
          </a:stretch>
        </p:blipFill>
        <p:spPr>
          <a:xfrm>
            <a:off x="163654" y="1512277"/>
            <a:ext cx="4495687" cy="4451049"/>
          </a:xfrm>
          <a:prstGeom prst="rect">
            <a:avLst/>
          </a:prstGeom>
        </p:spPr>
      </p:pic>
      <p:pic>
        <p:nvPicPr>
          <p:cNvPr id="14" name="Grafik 13"/>
          <p:cNvPicPr>
            <a:picLocks noChangeAspect="1"/>
          </p:cNvPicPr>
          <p:nvPr/>
        </p:nvPicPr>
        <p:blipFill rotWithShape="1">
          <a:blip r:embed="rId3"/>
          <a:srcRect l="3540"/>
          <a:stretch/>
        </p:blipFill>
        <p:spPr>
          <a:xfrm>
            <a:off x="4454770" y="1606063"/>
            <a:ext cx="3654043" cy="4081326"/>
          </a:xfrm>
          <a:prstGeom prst="rect">
            <a:avLst/>
          </a:prstGeom>
        </p:spPr>
      </p:pic>
      <p:pic>
        <p:nvPicPr>
          <p:cNvPr id="15" name="Grafik 14"/>
          <p:cNvPicPr>
            <a:picLocks noChangeAspect="1"/>
          </p:cNvPicPr>
          <p:nvPr/>
        </p:nvPicPr>
        <p:blipFill rotWithShape="1">
          <a:blip r:embed="rId4"/>
          <a:srcRect l="12579"/>
          <a:stretch/>
        </p:blipFill>
        <p:spPr>
          <a:xfrm>
            <a:off x="7966698" y="1667844"/>
            <a:ext cx="4084626" cy="1024275"/>
          </a:xfrm>
          <a:prstGeom prst="rect">
            <a:avLst/>
          </a:prstGeom>
        </p:spPr>
      </p:pic>
    </p:spTree>
    <p:extLst>
      <p:ext uri="{BB962C8B-B14F-4D97-AF65-F5344CB8AC3E}">
        <p14:creationId xmlns:p14="http://schemas.microsoft.com/office/powerpoint/2010/main" val="91866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5926" y="768333"/>
            <a:ext cx="10728324" cy="432000"/>
          </a:xfrm>
        </p:spPr>
        <p:txBody>
          <a:bodyPr/>
          <a:lstStyle/>
          <a:p>
            <a:r>
              <a:rPr lang="de-DE" dirty="0"/>
              <a:t>Prävalenz von Demenzen nach Alter und Geschlecht</a:t>
            </a:r>
          </a:p>
        </p:txBody>
      </p:sp>
      <p:pic>
        <p:nvPicPr>
          <p:cNvPr id="8" name="Inhaltsplatzhalter 7"/>
          <p:cNvPicPr>
            <a:picLocks noGrp="1" noChangeAspect="1"/>
          </p:cNvPicPr>
          <p:nvPr>
            <p:ph idx="1"/>
          </p:nvPr>
        </p:nvPicPr>
        <p:blipFill rotWithShape="1">
          <a:blip r:embed="rId2"/>
          <a:srcRect t="15609"/>
          <a:stretch/>
        </p:blipFill>
        <p:spPr>
          <a:xfrm>
            <a:off x="765926" y="1549343"/>
            <a:ext cx="10670790" cy="4106389"/>
          </a:xfrm>
          <a:prstGeom prst="rect">
            <a:avLst/>
          </a:prstGeom>
        </p:spPr>
      </p:pic>
      <p:sp>
        <p:nvSpPr>
          <p:cNvPr id="4" name="Vertikaler Textplatzhalter 3"/>
          <p:cNvSpPr>
            <a:spLocks noGrp="1"/>
          </p:cNvSpPr>
          <p:nvPr>
            <p:ph type="body" orient="vert" idx="13"/>
          </p:nvPr>
        </p:nvSpPr>
        <p:spPr>
          <a:xfrm>
            <a:off x="10237782" y="0"/>
            <a:ext cx="1738212" cy="358305"/>
          </a:xfrm>
        </p:spPr>
        <p:txBody>
          <a:bodyPr/>
          <a:lstStyle/>
          <a:p>
            <a:r>
              <a:rPr lang="de-DE" dirty="0"/>
              <a:t>Einführung</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9</a:t>
            </a:fld>
            <a:endParaRPr lang="de-DE" dirty="0"/>
          </a:p>
        </p:txBody>
      </p:sp>
      <p:sp>
        <p:nvSpPr>
          <p:cNvPr id="9" name="Textfeld 8"/>
          <p:cNvSpPr txBox="1"/>
          <p:nvPr/>
        </p:nvSpPr>
        <p:spPr>
          <a:xfrm>
            <a:off x="765926" y="5631156"/>
            <a:ext cx="5492337" cy="276999"/>
          </a:xfrm>
          <a:prstGeom prst="rect">
            <a:avLst/>
          </a:prstGeom>
          <a:noFill/>
        </p:spPr>
        <p:txBody>
          <a:bodyPr wrap="none" rtlCol="0">
            <a:spAutoFit/>
          </a:bodyPr>
          <a:lstStyle/>
          <a:p>
            <a:r>
              <a:rPr lang="de-DE" sz="1200" dirty="0"/>
              <a:t>Quelle: Deutsche Alzheimergesellschaft e. V., Selbsthilfe Demenz, Informationsblatt 1</a:t>
            </a:r>
          </a:p>
        </p:txBody>
      </p:sp>
    </p:spTree>
    <p:extLst>
      <p:ext uri="{BB962C8B-B14F-4D97-AF65-F5344CB8AC3E}">
        <p14:creationId xmlns:p14="http://schemas.microsoft.com/office/powerpoint/2010/main" val="1004087054"/>
      </p:ext>
    </p:extLst>
  </p:cSld>
  <p:clrMapOvr>
    <a:masterClrMapping/>
  </p:clrMapOvr>
</p:sld>
</file>

<file path=ppt/theme/theme1.xml><?xml version="1.0" encoding="utf-8"?>
<a:theme xmlns:a="http://schemas.openxmlformats.org/drawingml/2006/main" name="PowerPoint Master KBV">
  <a:themeElements>
    <a:clrScheme name="KBV PPT">
      <a:dk1>
        <a:sysClr val="windowText" lastClr="000000"/>
      </a:dk1>
      <a:lt1>
        <a:sysClr val="window" lastClr="FFFFFF"/>
      </a:lt1>
      <a:dk2>
        <a:srgbClr val="C3CED3"/>
      </a:dk2>
      <a:lt2>
        <a:srgbClr val="84013A"/>
      </a:lt2>
      <a:accent1>
        <a:srgbClr val="385C6B"/>
      </a:accent1>
      <a:accent2>
        <a:srgbClr val="C30059"/>
      </a:accent2>
      <a:accent3>
        <a:srgbClr val="E83378"/>
      </a:accent3>
      <a:accent4>
        <a:srgbClr val="5372AB"/>
      </a:accent4>
      <a:accent5>
        <a:srgbClr val="239398"/>
      </a:accent5>
      <a:accent6>
        <a:srgbClr val="65B041"/>
      </a:accent6>
      <a:hlink>
        <a:srgbClr val="000000"/>
      </a:hlink>
      <a:folHlink>
        <a:srgbClr val="000000"/>
      </a:folHlink>
    </a:clrScheme>
    <a:fontScheme name="KB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m" id="{06A32E07-E317-4A9A-B142-E807D877E5B4}" vid="{23C47BEE-9C69-46F9-9266-BD57F6762A7E}"/>
    </a:ext>
  </a:extLst>
</a:theme>
</file>

<file path=ppt/theme/theme2.xml><?xml version="1.0" encoding="utf-8"?>
<a:theme xmlns:a="http://schemas.openxmlformats.org/drawingml/2006/main" name="1_PowerPoint Master KBV">
  <a:themeElements>
    <a:clrScheme name="KBV PPT">
      <a:dk1>
        <a:sysClr val="windowText" lastClr="000000"/>
      </a:dk1>
      <a:lt1>
        <a:sysClr val="window" lastClr="FFFFFF"/>
      </a:lt1>
      <a:dk2>
        <a:srgbClr val="C3CED3"/>
      </a:dk2>
      <a:lt2>
        <a:srgbClr val="84013A"/>
      </a:lt2>
      <a:accent1>
        <a:srgbClr val="385C6B"/>
      </a:accent1>
      <a:accent2>
        <a:srgbClr val="C30059"/>
      </a:accent2>
      <a:accent3>
        <a:srgbClr val="E83378"/>
      </a:accent3>
      <a:accent4>
        <a:srgbClr val="5372AB"/>
      </a:accent4>
      <a:accent5>
        <a:srgbClr val="239398"/>
      </a:accent5>
      <a:accent6>
        <a:srgbClr val="65B041"/>
      </a:accent6>
      <a:hlink>
        <a:srgbClr val="000000"/>
      </a:hlink>
      <a:folHlink>
        <a:srgbClr val="000000"/>
      </a:folHlink>
    </a:clrScheme>
    <a:fontScheme name="KB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m" id="{06A32E07-E317-4A9A-B142-E807D877E5B4}" vid="{23C47BEE-9C69-46F9-9266-BD57F6762A7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_rels/customUI14.xml.rels><?xml version="1.0" encoding="UTF-8" standalone="yes"?>
<Relationships xmlns="http://schemas.openxmlformats.org/package/2006/relationships"><Relationship Id="Icon_Seitenzahlen" Type="http://schemas.openxmlformats.org/officeDocument/2006/relationships/image" Target="images/Icon_Seitenzahlen.png"/></Relationships>
</file>

<file path=customUI/customUI14.xml><?xml version="1.0" encoding="utf-8"?>
<customUI xmlns="http://schemas.microsoft.com/office/2009/07/customui">
  <ribbon startFromScratch="false">
    <tabs>
      <tab idMso="TabHome">
        <group id="MakroGroup" label="Seitenzahl" insertBeforeMso="GroupClipboard">
          <button id="on" label="Seitenzahlen aktualisieren" image="Icon_Seitenzahlen" size="large" onAction="Seitenanzahl_einblenden"/>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npInfo xmlns="https://www.novapath.de/xmlns">eyJjb250ZW50Ijoie1widmVyc2lvblwiOntcImNvbnRlbnRcIjp7XCJmb3JtYXRcIjo0LFwiYXBwbGljYXRpb25cIjpcIjYuOC41LjE1OTkzXCIsXCJjbGllbnRUeXBlXCI6bnVsbH0sXCJsYXN0VXBkYXRlXCI6MTcwNDQ1OTgxMCxcInRlbmFudElkXCI6XCI5RENCMzRBRS1FMEE5LTQxNDQtQkE3NC04QTFCQ0E1QUM5QTVcIixcImNsaWVudElkXCI6XCJwc2ZkNGYzcWYxZ3M0M3ljcjBkNTF3NHY0c3RlczhoOVwifSxcImRvY3VtZW50XCI6e1wiY29udGVudFwiOntcImlkXCI6XCIwVkk3SDBQSENRSjhJUjhEOUJDQ0xINlpUWFwiLFwicHJldmlvdXNJZFwiOlwiVVYzUUs2VDNXU0hISzI0SklHMFFENlBJOTZcIixcInBhdGhcIjpcIlJzeTZrb1owd1RVUjd4N3IvclhxYWs1OW9mNmVGdUlROXZ4MzJnVEErSzRNUC8xSm1MYU9zei9kRCsvQ3h2NEtuU3RXTEd0ZVppSDNURHNUcWRoN1BnPT1cIixcImRlbGV0ZUFmdGVyRGF0ZVwiOm51bGwsXCJvcmlnaW5hbEFwcGxpY2F0aW9uXCI6XCJQb3dlclBvaW50XCIsXCJmbGFnc1wiOlswXX0sXCJsYXN0VXBkYXRlXCI6MTcxODk3MTQ4NSxcInRlbmFudElkXCI6XCI5RENCMzRBRS1FMEE5LTQxNDQtQkE3NC04QTFCQ0E1QUM5QTVcIixcImNsaWVudElkXCI6XCJwc2ZkNGYzcWYxZ3M0M3ljcjBkNTF3NHY0c3RlczhoOVwifSxcImNvbmZpZGVudGlhbGl0eVwiOntcImNvbnRlbnRcIjp7XCJ0ZW5hbnRJZFwiOlwiOURDQjM0QUUtRTBBOS00MTQ0LUJBNzQtOEExQkNBNUFDOUE1XCIsXCJyZWZlcmVuY2VJZFwiOlwiNkNBMDE5RUI4RkY5NEEwMzgxNERCNjlBNkZFNTlFODhcIixcImNhdGVnb3J5TmFtZVwiOnt9LFwibmFtZVwiOntcIkRFRkFVTFRcIjpcIsOWZmZlbnRsaWNoXCIsXCJERVwiOlwiw5ZmZmVudGxpY2hcIn0sXCJmbGFnc1wiOltdfSxcImxhc3RVcGRhdGVcIjoxNzA0NDU5ODEwLFwidGVuYW50SWRcIjpcIjlEQ0IzNEFFLUUwQTktNDE0NC1CQTc0LThBMUJDQTVBQzlBNVwiLFwiY2xpZW50SWRcIjpcInBzZmQ0ZjNxZjFnczQzeWNyMGQ1MXc0djRzdGVzOGg5XCJ9LFwic2VjdXJpdHlcIjp7XCJjb250ZW50XCI6e1wic2V2ZXJpdHlcIjoxMDAwLFwiZGxwSW5mb1wiOlwiXCIsXCJzZWN1cml0eUZsYWdzXCI6W119LFwibGFzdFVwZGF0ZVwiOjE3MDQ0NTk4MTAsXCJ0ZW5hbnRJZFwiOlwiOURDQjM0QUUtRTBBOS00MTQ0LUJBNzQtOEExQkNBNUFDOUE1XCIsXCJjbGllbnRJZFwiOlwicHNmZDRmM3FmMWdzNDN5Y3IwZDUxdzR2NHN0ZXM4aDlcIn0sXCJtYXJraW5nXCI6e1wiY29udGVudFwiOntcImNvbG9yXCI6XCIjZmZmZmZmXCJ9LFwibGFzdFVwZGF0ZVwiOjE3MDQ0NTk4MTAsXCJ0ZW5hbnRJZFwiOlwiOURDQjM0QUUtRTBBOS00MTQ0LUJBNzQtOEExQkNBNUFDOUE1XCIsXCJjbGllbnRJZFwiOlwicHNmZDRmM3FmMWdzNDN5Y3IwZDUxdzR2NHN0ZXM4aDlcIn19Iiwic2lnbmF0dXJlIjoiL1FBTHRGakFuakNmNmc5cnlJaTdBdUM2TWwrbVZTVksrbE1vQ2hRMVNkak4wVnpkM0tPOEQ0ZlgvaERlbkwrZUZUeVYycGlYc1N3anVtT2JWeFVVQ2c9PSJ9</npInfo>
</file>

<file path=customXml/itemProps1.xml><?xml version="1.0" encoding="utf-8"?>
<ds:datastoreItem xmlns:ds="http://schemas.openxmlformats.org/officeDocument/2006/customXml" ds:itemID="{E72968DA-CECC-474E-9EF5-82BF4F3BFAC8}">
  <ds:schemaRefs>
    <ds:schemaRef ds:uri="https://www.novapath.de/xmln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2152</Words>
  <Application>Microsoft Office PowerPoint</Application>
  <PresentationFormat>Breitbild</PresentationFormat>
  <Paragraphs>401</Paragraphs>
  <Slides>34</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34</vt:i4>
      </vt:variant>
    </vt:vector>
  </HeadingPairs>
  <TitlesOfParts>
    <vt:vector size="40" baseType="lpstr">
      <vt:lpstr>Arial</vt:lpstr>
      <vt:lpstr>Bradley Hand ITC</vt:lpstr>
      <vt:lpstr>Calibri</vt:lpstr>
      <vt:lpstr>Times New Roman</vt:lpstr>
      <vt:lpstr>PowerPoint Master KBV</vt:lpstr>
      <vt:lpstr>1_PowerPoint Master KBV</vt:lpstr>
      <vt:lpstr>  Demenz</vt:lpstr>
      <vt:lpstr>PowerPoint-Präsentation</vt:lpstr>
      <vt:lpstr>Das Gesicht der Alzheimer-Krankheit</vt:lpstr>
      <vt:lpstr>Definition Demenz I</vt:lpstr>
      <vt:lpstr>Definition Demenz II</vt:lpstr>
      <vt:lpstr>Allgemeine Demenzkriterien I</vt:lpstr>
      <vt:lpstr>Allgemeine Demenzkriterien II</vt:lpstr>
      <vt:lpstr>Geschätzte Prävalenz von Demenz in ausgewählten OECD-Ländern je 1.000 Einwohner in den Jahren 2019 und 2050 </vt:lpstr>
      <vt:lpstr>Prävalenz von Demenzen nach Alter und Geschlecht</vt:lpstr>
      <vt:lpstr>Nationale Demenzstrategie</vt:lpstr>
      <vt:lpstr>PowerPoint-Präsentation</vt:lpstr>
      <vt:lpstr>Demenz:  Herausforderungen</vt:lpstr>
      <vt:lpstr>Demenzformen und ihre Häufigkeiten</vt:lpstr>
      <vt:lpstr>Unterschied normales Altern - Demenz</vt:lpstr>
      <vt:lpstr>Risikofaktoren</vt:lpstr>
      <vt:lpstr>Diagnostik</vt:lpstr>
      <vt:lpstr>Testverfahren zur Früherkennung</vt:lpstr>
      <vt:lpstr>Schweregrade der Demenz</vt:lpstr>
      <vt:lpstr>Demenzstadien nach Schweregraden </vt:lpstr>
      <vt:lpstr>Hilfreiche Abbildungen im Anhang der Leitlinie</vt:lpstr>
      <vt:lpstr>Therapie</vt:lpstr>
      <vt:lpstr>S3-Leitlinie Demenzen</vt:lpstr>
      <vt:lpstr>Nichtmedikamentöse Therapie</vt:lpstr>
      <vt:lpstr>Ziele medikamentöser Therapie</vt:lpstr>
      <vt:lpstr>Alzheimer-Demenz: Medikamentöse Therapie von Begleitsymptomen</vt:lpstr>
      <vt:lpstr>PowerPoint-Präsentation</vt:lpstr>
      <vt:lpstr>Demenz betrifft die gesamte Familie</vt:lpstr>
      <vt:lpstr>Tipps für pflegende Angehörige </vt:lpstr>
      <vt:lpstr>5 Regeln für Angehörige</vt:lpstr>
      <vt:lpstr>Rechtliche Fragen klären</vt:lpstr>
      <vt:lpstr>PowerPoint-Präsentation</vt:lpstr>
      <vt:lpstr>PowerPoint-Präsentation</vt:lpstr>
      <vt:lpstr>Websites ausgewählter Akteure und Nichtregierungsorganisationen der Nationalen Demenzstrategie: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Demenz maximal drei Zeilen 36,5 pt bold gb</dc:title>
  <dc:creator>Quasdorf, Ingrid (KBV)</dc:creator>
  <cp:lastModifiedBy>Reick, Tanja (KBV)</cp:lastModifiedBy>
  <cp:revision>181</cp:revision>
  <cp:lastPrinted>2024-05-14T06:56:22Z</cp:lastPrinted>
  <dcterms:created xsi:type="dcterms:W3CDTF">2020-07-21T07:12:36Z</dcterms:created>
  <dcterms:modified xsi:type="dcterms:W3CDTF">2024-06-21T10:04:46Z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lassifizierung">
    <vt:lpwstr>Öffentlich</vt:lpwstr>
  </property>
  <property fmtid="{D5CDD505-2E9C-101B-9397-08002B2CF9AE}" pid="3" name="Klassifizierungs-Id">
    <vt:lpwstr>6CA019EB8FF94A03814DB69A6FE59E88</vt:lpwstr>
  </property>
  <property fmtid="{D5CDD505-2E9C-101B-9397-08002B2CF9AE}" pid="4" name="Klassifizierungs-Datum">
    <vt:lpwstr>01/05/2024 13:03:30</vt:lpwstr>
  </property>
  <property fmtid="{D5CDD505-2E9C-101B-9397-08002B2CF9AE}" pid="5" name="NovaPath-SeverityName">
    <vt:lpwstr>Ohne</vt:lpwstr>
  </property>
  <property fmtid="{D5CDD505-2E9C-101B-9397-08002B2CF9AE}" pid="6" name="NovaPath-SeverityLevel">
    <vt:lpwstr>1000</vt:lpwstr>
  </property>
  <property fmtid="{D5CDD505-2E9C-101B-9397-08002B2CF9AE}" pid="7" name="Dokumenten-ID">
    <vt:lpwstr>0VI7H0PHCQJ8IR8D9BCCLH6ZTX</vt:lpwstr>
  </property>
  <property fmtid="{D5CDD505-2E9C-101B-9397-08002B2CF9AE}" pid="8" name="NovaPath-Version">
    <vt:lpwstr>6.8.5.15993</vt:lpwstr>
  </property>
</Properties>
</file>