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2"/>
  </p:notesMasterIdLst>
  <p:sldIdLst>
    <p:sldId id="256" r:id="rId3"/>
    <p:sldId id="257" r:id="rId4"/>
    <p:sldId id="263" r:id="rId5"/>
    <p:sldId id="258" r:id="rId6"/>
    <p:sldId id="259" r:id="rId7"/>
    <p:sldId id="264" r:id="rId8"/>
    <p:sldId id="260" r:id="rId9"/>
    <p:sldId id="261" r:id="rId10"/>
    <p:sldId id="262" r:id="rId11"/>
  </p:sldIdLst>
  <p:sldSz cx="12192000" cy="6858000"/>
  <p:notesSz cx="7010400" cy="92964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51FEF5E9-C91E-44C1-B107-06B38ECABD09}">
          <p14:sldIdLst>
            <p14:sldId id="256"/>
            <p14:sldId id="257"/>
            <p14:sldId id="263"/>
            <p14:sldId id="258"/>
            <p14:sldId id="259"/>
            <p14:sldId id="264"/>
            <p14:sldId id="260"/>
            <p14:sldId id="261"/>
            <p14:sldId id="262"/>
          </p14:sldIdLst>
        </p14:section>
        <p14:section name="Beispielfolien" id="{FBE52BBF-6723-4047-B40D-54462145D39B}">
          <p14:sldIdLst/>
        </p14:section>
      </p14:sectionLst>
    </p:ext>
    <p:ext uri="{EFAFB233-063F-42B5-8137-9DF3F51BA10A}">
      <p15:sldGuideLst xmlns:p15="http://schemas.microsoft.com/office/powerpoint/2012/main">
        <p15:guide id="1" orient="horz" pos="498" userDrawn="1">
          <p15:clr>
            <a:srgbClr val="A4A3A4"/>
          </p15:clr>
        </p15:guide>
        <p15:guide id="2" pos="461" userDrawn="1">
          <p15:clr>
            <a:srgbClr val="A4A3A4"/>
          </p15:clr>
        </p15:guide>
        <p15:guide id="3" pos="7219" userDrawn="1">
          <p15:clr>
            <a:srgbClr val="A4A3A4"/>
          </p15:clr>
        </p15:guide>
        <p15:guide id="4" orient="horz" pos="913" userDrawn="1">
          <p15:clr>
            <a:srgbClr val="A4A3A4"/>
          </p15:clr>
        </p15:guide>
        <p15:guide id="5" orient="horz" pos="3627"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62B9A47-B406-1B42-1721-47C613F1C2D8}" name="Buchholtz, Jytte (KBV)" initials="BJ(" userId="S::JBuchholtz@kbv.de::8798c386-7bd7-4da7-899b-f208a8e73e8b" providerId="AD"/>
  <p188:author id="{F859E659-A4BF-ADEF-EC45-9189FD744957}" name="Reick, Tanja (KBV)" initials="RT(" userId="S::TReick@KBV.DE::5ad276cc-1dd4-4bea-8929-1061e0f92e9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27" autoAdjust="0"/>
    <p:restoredTop sz="80755" autoAdjust="0"/>
  </p:normalViewPr>
  <p:slideViewPr>
    <p:cSldViewPr snapToGrid="0" showGuides="1">
      <p:cViewPr varScale="1">
        <p:scale>
          <a:sx n="83" d="100"/>
          <a:sy n="83" d="100"/>
        </p:scale>
        <p:origin x="60" y="84"/>
      </p:cViewPr>
      <p:guideLst>
        <p:guide orient="horz" pos="498"/>
        <p:guide pos="461"/>
        <p:guide pos="7219"/>
        <p:guide orient="horz" pos="913"/>
        <p:guide orient="horz" pos="3627"/>
      </p:guideLst>
    </p:cSldViewPr>
  </p:slideViewPr>
  <p:notesTextViewPr>
    <p:cViewPr>
      <p:scale>
        <a:sx n="3" d="2"/>
        <a:sy n="3" d="2"/>
      </p:scale>
      <p:origin x="0" y="0"/>
    </p:cViewPr>
  </p:notesTextViewPr>
  <p:sorterViewPr>
    <p:cViewPr>
      <p:scale>
        <a:sx n="100" d="100"/>
        <a:sy n="100" d="100"/>
      </p:scale>
      <p:origin x="0" y="-94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microsoft.com/office/2018/10/relationships/authors" Target="authors.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de-DE" dirty="0"/>
          </a:p>
        </p:txBody>
      </p:sp>
      <p:sp>
        <p:nvSpPr>
          <p:cNvPr id="3" name="Datumsplatzhalt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4B5A8A8-EF68-4013-95C9-55F0B29DE8C3}" type="datetimeFigureOut">
              <a:rPr lang="de-DE" smtClean="0"/>
              <a:t>19.02.2025</a:t>
            </a:fld>
            <a:endParaRPr lang="de-DE" dirty="0"/>
          </a:p>
        </p:txBody>
      </p:sp>
      <p:sp>
        <p:nvSpPr>
          <p:cNvPr id="4" name="Folienbildplatzhalt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de-DE" dirty="0"/>
          </a:p>
        </p:txBody>
      </p:sp>
      <p:sp>
        <p:nvSpPr>
          <p:cNvPr id="5" name="Notizenplatzhalt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de-DE" dirty="0"/>
          </a:p>
        </p:txBody>
      </p:sp>
      <p:sp>
        <p:nvSpPr>
          <p:cNvPr id="7" name="Foliennummernplatzhalt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11EFF85-5E03-4776-8827-129DF3530DA9}" type="slidenum">
              <a:rPr lang="de-DE" smtClean="0"/>
              <a:t>‹Nr.›</a:t>
            </a:fld>
            <a:endParaRPr lang="de-DE" dirty="0"/>
          </a:p>
        </p:txBody>
      </p:sp>
    </p:spTree>
    <p:extLst>
      <p:ext uri="{BB962C8B-B14F-4D97-AF65-F5344CB8AC3E}">
        <p14:creationId xmlns:p14="http://schemas.microsoft.com/office/powerpoint/2010/main" val="3141898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11EFF85-5E03-4776-8827-129DF3530DA9}" type="slidenum">
              <a:rPr lang="de-DE" smtClean="0"/>
              <a:t>1</a:t>
            </a:fld>
            <a:endParaRPr lang="de-DE" dirty="0"/>
          </a:p>
        </p:txBody>
      </p:sp>
    </p:spTree>
    <p:extLst>
      <p:ext uri="{BB962C8B-B14F-4D97-AF65-F5344CB8AC3E}">
        <p14:creationId xmlns:p14="http://schemas.microsoft.com/office/powerpoint/2010/main" val="1757422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11EFF85-5E03-4776-8827-129DF3530DA9}" type="slidenum">
              <a:rPr lang="de-DE" smtClean="0"/>
              <a:t>6</a:t>
            </a:fld>
            <a:endParaRPr lang="de-DE" dirty="0"/>
          </a:p>
        </p:txBody>
      </p:sp>
    </p:spTree>
    <p:extLst>
      <p:ext uri="{BB962C8B-B14F-4D97-AF65-F5344CB8AC3E}">
        <p14:creationId xmlns:p14="http://schemas.microsoft.com/office/powerpoint/2010/main" val="14696887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pic>
        <p:nvPicPr>
          <p:cNvPr id="15" name="Hintergrundbild">
            <a:extLst>
              <a:ext uri="{FF2B5EF4-FFF2-40B4-BE49-F238E27FC236}">
                <a16:creationId xmlns:a16="http://schemas.microsoft.com/office/drawing/2014/main" id="{8F85C3F5-7601-41D1-B316-A700DA4B3B1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KBV Logo">
            <a:extLst>
              <a:ext uri="{FF2B5EF4-FFF2-40B4-BE49-F238E27FC236}">
                <a16:creationId xmlns:a16="http://schemas.microsoft.com/office/drawing/2014/main" id="{732C4882-F47B-4ED3-9FBA-55128CD3370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0000" y="540000"/>
            <a:ext cx="2556487" cy="835200"/>
          </a:xfrm>
          <a:prstGeom prst="rect">
            <a:avLst/>
          </a:prstGeom>
        </p:spPr>
      </p:pic>
      <p:sp>
        <p:nvSpPr>
          <p:cNvPr id="17" name="Rechteck 16" hidden="1">
            <a:extLst>
              <a:ext uri="{FF2B5EF4-FFF2-40B4-BE49-F238E27FC236}">
                <a16:creationId xmlns:a16="http://schemas.microsoft.com/office/drawing/2014/main" id="{A1F214EE-8619-4096-A2C9-0429F93D89C0}"/>
              </a:ext>
            </a:extLst>
          </p:cNvPr>
          <p:cNvSpPr/>
          <p:nvPr userDrawn="1"/>
        </p:nvSpPr>
        <p:spPr>
          <a:xfrm>
            <a:off x="0" y="0"/>
            <a:ext cx="5055351" cy="3801600"/>
          </a:xfrm>
          <a:prstGeom prst="rect">
            <a:avLst/>
          </a:prstGeom>
          <a:solidFill>
            <a:schemeClr val="accent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dirty="0"/>
          </a:p>
        </p:txBody>
      </p:sp>
      <p:sp>
        <p:nvSpPr>
          <p:cNvPr id="3" name="Untertitel 2">
            <a:extLst>
              <a:ext uri="{FF2B5EF4-FFF2-40B4-BE49-F238E27FC236}">
                <a16:creationId xmlns:a16="http://schemas.microsoft.com/office/drawing/2014/main" id="{010FA181-1F63-4F25-B269-396E474D3747}"/>
              </a:ext>
            </a:extLst>
          </p:cNvPr>
          <p:cNvSpPr>
            <a:spLocks noGrp="1"/>
          </p:cNvSpPr>
          <p:nvPr>
            <p:ph type="subTitle" idx="1" hasCustomPrompt="1"/>
          </p:nvPr>
        </p:nvSpPr>
        <p:spPr>
          <a:xfrm>
            <a:off x="539997" y="3923687"/>
            <a:ext cx="8579838" cy="1620000"/>
          </a:xfrm>
        </p:spPr>
        <p:txBody>
          <a:bodyPr/>
          <a:lstStyle>
            <a:lvl1pPr marL="0" indent="0" algn="l">
              <a:lnSpc>
                <a:spcPct val="89000"/>
              </a:lnSpc>
              <a:spcBef>
                <a:spcPts val="0"/>
              </a:spcBef>
              <a:buFont typeface="Arial" panose="020B0604020202020204" pitchFamily="34" charset="0"/>
              <a:buNone/>
              <a:defRPr sz="3650" b="0" cap="all" baseline="0">
                <a:solidFill>
                  <a:schemeClr val="accent1"/>
                </a:solidFill>
                <a:latin typeface="+mn-lt"/>
              </a:defRPr>
            </a:lvl1pPr>
            <a:lvl2pPr marL="0" indent="0" algn="l">
              <a:lnSpc>
                <a:spcPct val="89000"/>
              </a:lnSpc>
              <a:spcBef>
                <a:spcPts val="0"/>
              </a:spcBef>
              <a:buFont typeface="Arial" panose="020B0604020202020204" pitchFamily="34" charset="0"/>
              <a:buNone/>
              <a:defRPr sz="3650" b="0" cap="all" baseline="0">
                <a:solidFill>
                  <a:schemeClr val="accent1"/>
                </a:solidFill>
                <a:latin typeface="+mn-lt"/>
              </a:defRPr>
            </a:lvl2pPr>
            <a:lvl3pPr marL="0" indent="0" algn="l">
              <a:lnSpc>
                <a:spcPct val="89000"/>
              </a:lnSpc>
              <a:spcBef>
                <a:spcPts val="0"/>
              </a:spcBef>
              <a:buFont typeface="Arial" panose="020B0604020202020204" pitchFamily="34" charset="0"/>
              <a:buNone/>
              <a:defRPr sz="3650" b="0" cap="all" baseline="0">
                <a:solidFill>
                  <a:schemeClr val="accent1"/>
                </a:solidFill>
                <a:latin typeface="+mn-lt"/>
              </a:defRPr>
            </a:lvl3pPr>
            <a:lvl4pPr marL="0" indent="0" algn="l">
              <a:lnSpc>
                <a:spcPct val="89000"/>
              </a:lnSpc>
              <a:spcBef>
                <a:spcPts val="0"/>
              </a:spcBef>
              <a:buFont typeface="Arial" panose="020B0604020202020204" pitchFamily="34" charset="0"/>
              <a:buNone/>
              <a:defRPr sz="3650" b="0" cap="all" baseline="0">
                <a:solidFill>
                  <a:schemeClr val="accent1"/>
                </a:solidFill>
                <a:latin typeface="+mn-lt"/>
              </a:defRPr>
            </a:lvl4pPr>
            <a:lvl5pPr marL="0" indent="0" algn="l">
              <a:lnSpc>
                <a:spcPct val="89000"/>
              </a:lnSpc>
              <a:spcBef>
                <a:spcPts val="0"/>
              </a:spcBef>
              <a:buFont typeface="Arial" panose="020B0604020202020204" pitchFamily="34" charset="0"/>
              <a:buNone/>
              <a:defRPr sz="3650" b="0" cap="all" baseline="0">
                <a:solidFill>
                  <a:schemeClr val="accent1"/>
                </a:solidFill>
                <a:latin typeface="+mn-lt"/>
              </a:defRPr>
            </a:lvl5pPr>
            <a:lvl6pPr marL="0" indent="0" algn="l">
              <a:lnSpc>
                <a:spcPct val="89000"/>
              </a:lnSpc>
              <a:spcBef>
                <a:spcPts val="0"/>
              </a:spcBef>
              <a:buFont typeface="Arial" panose="020B0604020202020204" pitchFamily="34" charset="0"/>
              <a:buNone/>
              <a:defRPr sz="3650" b="0" cap="all" baseline="0">
                <a:solidFill>
                  <a:schemeClr val="accent1"/>
                </a:solidFill>
                <a:latin typeface="+mn-lt"/>
              </a:defRPr>
            </a:lvl6pPr>
            <a:lvl7pPr marL="0" indent="0" algn="l">
              <a:lnSpc>
                <a:spcPct val="89000"/>
              </a:lnSpc>
              <a:spcBef>
                <a:spcPts val="0"/>
              </a:spcBef>
              <a:buFont typeface="Arial" panose="020B0604020202020204" pitchFamily="34" charset="0"/>
              <a:buNone/>
              <a:defRPr sz="3650" b="0" cap="all" baseline="0">
                <a:solidFill>
                  <a:schemeClr val="accent1"/>
                </a:solidFill>
                <a:latin typeface="+mn-lt"/>
              </a:defRPr>
            </a:lvl7pPr>
            <a:lvl8pPr marL="0" indent="0" algn="l">
              <a:lnSpc>
                <a:spcPct val="89000"/>
              </a:lnSpc>
              <a:spcBef>
                <a:spcPts val="0"/>
              </a:spcBef>
              <a:buFont typeface="Arial" panose="020B0604020202020204" pitchFamily="34" charset="0"/>
              <a:buNone/>
              <a:defRPr sz="3650" b="0" cap="all" baseline="0">
                <a:solidFill>
                  <a:schemeClr val="accent1"/>
                </a:solidFill>
                <a:latin typeface="+mn-lt"/>
              </a:defRPr>
            </a:lvl8pPr>
            <a:lvl9pPr marL="0" indent="0" algn="l">
              <a:lnSpc>
                <a:spcPct val="89000"/>
              </a:lnSpc>
              <a:spcBef>
                <a:spcPts val="0"/>
              </a:spcBef>
              <a:buFont typeface="Arial" panose="020B0604020202020204" pitchFamily="34" charset="0"/>
              <a:buNone/>
              <a:defRPr sz="3650" b="0" cap="all" baseline="0">
                <a:solidFill>
                  <a:schemeClr val="accent1"/>
                </a:solidFill>
                <a:latin typeface="+mn-lt"/>
              </a:defRPr>
            </a:lvl9pPr>
          </a:lstStyle>
          <a:p>
            <a:pPr lvl="0"/>
            <a:r>
              <a:rPr lang="de-DE" dirty="0"/>
              <a:t>Zusatzbezeichnung &amp; Datum</a:t>
            </a:r>
            <a:br>
              <a:rPr lang="de-DE" dirty="0"/>
            </a:br>
            <a:r>
              <a:rPr lang="de-DE" dirty="0"/>
              <a:t>maximal drei Zeilen </a:t>
            </a:r>
          </a:p>
        </p:txBody>
      </p:sp>
      <p:sp>
        <p:nvSpPr>
          <p:cNvPr id="2" name="Titel 1">
            <a:extLst>
              <a:ext uri="{FF2B5EF4-FFF2-40B4-BE49-F238E27FC236}">
                <a16:creationId xmlns:a16="http://schemas.microsoft.com/office/drawing/2014/main" id="{12D87D10-ACA1-4B8C-BCD3-5C4573EF0466}"/>
              </a:ext>
            </a:extLst>
          </p:cNvPr>
          <p:cNvSpPr>
            <a:spLocks noGrp="1"/>
          </p:cNvSpPr>
          <p:nvPr>
            <p:ph type="ctrTitle" hasCustomPrompt="1"/>
          </p:nvPr>
        </p:nvSpPr>
        <p:spPr>
          <a:xfrm>
            <a:off x="540000" y="2306068"/>
            <a:ext cx="8579838" cy="1620000"/>
          </a:xfrm>
        </p:spPr>
        <p:txBody>
          <a:bodyPr anchor="b"/>
          <a:lstStyle>
            <a:lvl1pPr marL="0" indent="0" algn="l">
              <a:lnSpc>
                <a:spcPct val="89000"/>
              </a:lnSpc>
              <a:spcBef>
                <a:spcPts val="0"/>
              </a:spcBef>
              <a:buFont typeface="Arial" panose="020B0604020202020204" pitchFamily="34" charset="0"/>
              <a:buNone/>
              <a:defRPr sz="3650" b="1" cap="all" baseline="0">
                <a:solidFill>
                  <a:schemeClr val="accent1"/>
                </a:solidFill>
                <a:latin typeface="+mj-lt"/>
              </a:defRPr>
            </a:lvl1pPr>
          </a:lstStyle>
          <a:p>
            <a:r>
              <a:rPr lang="de-DE" dirty="0"/>
              <a:t>Titel der Präsentation</a:t>
            </a:r>
            <a:br>
              <a:rPr lang="de-DE" dirty="0"/>
            </a:br>
            <a:r>
              <a:rPr lang="de-DE" dirty="0"/>
              <a:t>maximal drei Zeilen</a:t>
            </a:r>
          </a:p>
        </p:txBody>
      </p:sp>
      <p:sp>
        <p:nvSpPr>
          <p:cNvPr id="18" name="Vertikaler Textplatzhalter 2">
            <a:extLst>
              <a:ext uri="{FF2B5EF4-FFF2-40B4-BE49-F238E27FC236}">
                <a16:creationId xmlns:a16="http://schemas.microsoft.com/office/drawing/2014/main" id="{8EBB1262-3AFB-4E01-95A8-4EDC5F4C0920}"/>
              </a:ext>
            </a:extLst>
          </p:cNvPr>
          <p:cNvSpPr>
            <a:spLocks noGrp="1"/>
          </p:cNvSpPr>
          <p:nvPr>
            <p:ph type="body" orient="vert" idx="13" hasCustomPrompt="1"/>
          </p:nvPr>
        </p:nvSpPr>
        <p:spPr>
          <a:xfrm>
            <a:off x="539998" y="5868000"/>
            <a:ext cx="8579838" cy="504000"/>
          </a:xfrm>
        </p:spPr>
        <p:txBody>
          <a:bodyPr vert="horz" anchor="b" anchorCtr="0"/>
          <a:lstStyle>
            <a:lvl1pPr marL="0" marR="0" indent="0" algn="l" defTabSz="914400" rtl="0" eaLnBrk="1" fontAlgn="auto" latinLnBrk="0" hangingPunct="1">
              <a:lnSpc>
                <a:spcPct val="93000"/>
              </a:lnSpc>
              <a:spcBef>
                <a:spcPts val="0"/>
              </a:spcBef>
              <a:spcAft>
                <a:spcPts val="0"/>
              </a:spcAft>
              <a:buClrTx/>
              <a:buSzTx/>
              <a:buFont typeface="Arial" panose="020B0604020202020204" pitchFamily="34" charset="0"/>
              <a:buNone/>
              <a:tabLst/>
              <a:defRPr sz="1600" cap="all" baseline="0">
                <a:solidFill>
                  <a:schemeClr val="accent1"/>
                </a:solidFill>
              </a:defRPr>
            </a:lvl1pPr>
            <a:lvl2pPr marL="0" indent="0">
              <a:lnSpc>
                <a:spcPct val="93000"/>
              </a:lnSpc>
              <a:spcBef>
                <a:spcPts val="0"/>
              </a:spcBef>
              <a:buFont typeface="Arial" panose="020B0604020202020204" pitchFamily="34" charset="0"/>
              <a:buNone/>
              <a:defRPr sz="1600" cap="all" baseline="0">
                <a:solidFill>
                  <a:schemeClr val="accent1"/>
                </a:solidFill>
              </a:defRPr>
            </a:lvl2pPr>
            <a:lvl3pPr marL="0" indent="0">
              <a:lnSpc>
                <a:spcPct val="93000"/>
              </a:lnSpc>
              <a:spcBef>
                <a:spcPts val="0"/>
              </a:spcBef>
              <a:buNone/>
              <a:defRPr sz="1600" cap="all" baseline="0">
                <a:solidFill>
                  <a:schemeClr val="accent1"/>
                </a:solidFill>
              </a:defRPr>
            </a:lvl3pPr>
            <a:lvl4pPr marL="0" indent="0">
              <a:lnSpc>
                <a:spcPct val="93000"/>
              </a:lnSpc>
              <a:spcBef>
                <a:spcPts val="0"/>
              </a:spcBef>
              <a:buNone/>
              <a:defRPr sz="1600" cap="all" baseline="0">
                <a:solidFill>
                  <a:schemeClr val="accent1"/>
                </a:solidFill>
              </a:defRPr>
            </a:lvl4pPr>
            <a:lvl5pPr marL="0" indent="0">
              <a:lnSpc>
                <a:spcPct val="93000"/>
              </a:lnSpc>
              <a:spcBef>
                <a:spcPts val="0"/>
              </a:spcBef>
              <a:buNone/>
              <a:defRPr sz="1600" cap="all" baseline="0">
                <a:solidFill>
                  <a:schemeClr val="accent1"/>
                </a:solidFill>
              </a:defRPr>
            </a:lvl5pPr>
            <a:lvl6pPr marL="0" indent="0">
              <a:lnSpc>
                <a:spcPct val="93000"/>
              </a:lnSpc>
              <a:spcBef>
                <a:spcPts val="0"/>
              </a:spcBef>
              <a:buNone/>
              <a:defRPr sz="1600" cap="all" baseline="0">
                <a:solidFill>
                  <a:schemeClr val="accent1"/>
                </a:solidFill>
              </a:defRPr>
            </a:lvl6pPr>
            <a:lvl7pPr marL="0" indent="0">
              <a:lnSpc>
                <a:spcPct val="93000"/>
              </a:lnSpc>
              <a:spcBef>
                <a:spcPts val="0"/>
              </a:spcBef>
              <a:buNone/>
              <a:defRPr sz="1600" cap="all" baseline="0">
                <a:solidFill>
                  <a:schemeClr val="accent1"/>
                </a:solidFill>
              </a:defRPr>
            </a:lvl7pPr>
            <a:lvl8pPr marL="0" indent="0">
              <a:lnSpc>
                <a:spcPct val="93000"/>
              </a:lnSpc>
              <a:spcBef>
                <a:spcPts val="0"/>
              </a:spcBef>
              <a:buNone/>
              <a:defRPr sz="1600" cap="all" baseline="0">
                <a:solidFill>
                  <a:schemeClr val="accent1"/>
                </a:solidFill>
              </a:defRPr>
            </a:lvl8pPr>
            <a:lvl9pPr marL="0" indent="0">
              <a:lnSpc>
                <a:spcPct val="93000"/>
              </a:lnSpc>
              <a:spcBef>
                <a:spcPts val="0"/>
              </a:spcBef>
              <a:buNone/>
              <a:defRPr sz="1600" cap="all" baseline="0">
                <a:solidFill>
                  <a:schemeClr val="accent1"/>
                </a:solidFill>
              </a:defRPr>
            </a:lvl9pPr>
          </a:lstStyle>
          <a:p>
            <a:pPr lvl="0"/>
            <a:r>
              <a:rPr lang="de-DE" dirty="0"/>
              <a:t>Name Autor/in auf erster Ebene // für Funktionsbezeichnung Autor/in </a:t>
            </a:r>
            <a:br>
              <a:rPr lang="de-DE" dirty="0"/>
            </a:br>
            <a:r>
              <a:rPr lang="de-DE" dirty="0"/>
              <a:t>&gt;&gt; Menü &gt; Start &gt; Absatz &gt; Listenebne erhöhen</a:t>
            </a:r>
          </a:p>
        </p:txBody>
      </p:sp>
      <p:grpSp>
        <p:nvGrpSpPr>
          <p:cNvPr id="13" name="Regieanweisungen"/>
          <p:cNvGrpSpPr/>
          <p:nvPr userDrawn="1"/>
        </p:nvGrpSpPr>
        <p:grpSpPr>
          <a:xfrm>
            <a:off x="731838" y="-684000"/>
            <a:ext cx="14244162" cy="2925388"/>
            <a:chOff x="731838" y="-684000"/>
            <a:chExt cx="14244162" cy="2925388"/>
          </a:xfrm>
        </p:grpSpPr>
        <p:sp>
          <p:nvSpPr>
            <p:cNvPr id="16" name="Hilfslinien">
              <a:extLst>
                <a:ext uri="{FF2B5EF4-FFF2-40B4-BE49-F238E27FC236}">
                  <a16:creationId xmlns:a16="http://schemas.microsoft.com/office/drawing/2014/main" id="{69A25A78-C7BA-4531-A577-BECC94CE3A00}"/>
                </a:ext>
              </a:extLst>
            </p:cNvPr>
            <p:cNvSpPr txBox="1"/>
            <p:nvPr userDrawn="1"/>
          </p:nvSpPr>
          <p:spPr>
            <a:xfrm rot="10800000" flipH="1" flipV="1">
              <a:off x="731838" y="-684000"/>
              <a:ext cx="10728325" cy="540000"/>
            </a:xfrm>
            <a:prstGeom prst="rect">
              <a:avLst/>
            </a:prstGeom>
            <a:noFill/>
            <a:ln w="12700">
              <a:noFill/>
            </a:ln>
          </p:spPr>
          <p:txBody>
            <a:bodyPr vert="horz" wrap="square" lIns="0" tIns="0" rIns="0" bIns="0" rtlCol="0" anchor="b"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ctr" defTabSz="2871412"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Hilfslinien anzeigen über Menü: </a:t>
              </a:r>
            </a:p>
            <a:p>
              <a:pPr marL="0" marR="0" lvl="0" indent="0" algn="ctr" defTabSz="2871412" rtl="0" eaLnBrk="1" fontAlgn="auto" latinLnBrk="0" hangingPunct="1">
                <a:lnSpc>
                  <a:spcPct val="100000"/>
                </a:lnSpc>
                <a:spcBef>
                  <a:spcPts val="0"/>
                </a:spcBef>
                <a:spcAft>
                  <a:spcPts val="0"/>
                </a:spcAft>
                <a:buClrTx/>
                <a:buSzTx/>
                <a:buFontTx/>
                <a:buNone/>
                <a:tabLst/>
                <a:defRPr/>
              </a:pP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Ansicht &gt; Anzeigen &gt;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Haken</a:t>
              </a: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bei</a:t>
              </a: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 Führungslinien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setzen</a:t>
              </a:r>
            </a:p>
          </p:txBody>
        </p:sp>
        <p:sp>
          <p:nvSpPr>
            <p:cNvPr id="19" name="Zurücksetzen">
              <a:extLst>
                <a:ext uri="{FF2B5EF4-FFF2-40B4-BE49-F238E27FC236}">
                  <a16:creationId xmlns:a16="http://schemas.microsoft.com/office/drawing/2014/main" id="{B73AFC4D-6B0A-4156-9AE4-E2167CE9728C}"/>
                </a:ext>
              </a:extLst>
            </p:cNvPr>
            <p:cNvSpPr txBox="1"/>
            <p:nvPr userDrawn="1"/>
          </p:nvSpPr>
          <p:spPr>
            <a:xfrm rot="10800000" flipH="1" flipV="1">
              <a:off x="12348000" y="0"/>
              <a:ext cx="2628000" cy="790575"/>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indent="0" algn="l">
                <a:lnSpc>
                  <a:spcPct val="100000"/>
                </a:lnSpc>
                <a:spcBef>
                  <a:spcPts val="0"/>
                </a:spcBef>
                <a:spcAft>
                  <a:spcPts val="0"/>
                </a:spcAft>
              </a:pPr>
              <a:r>
                <a:rPr lang="de-DE" sz="1600" b="0" baseline="0" dirty="0">
                  <a:solidFill>
                    <a:schemeClr val="tx1">
                      <a:lumMod val="50000"/>
                    </a:schemeClr>
                  </a:solidFill>
                  <a:latin typeface="+mn-lt"/>
                </a:rPr>
                <a:t>Folie in Ursprungsform </a:t>
              </a:r>
            </a:p>
            <a:p>
              <a:pPr indent="0" algn="l">
                <a:lnSpc>
                  <a:spcPct val="100000"/>
                </a:lnSpc>
                <a:spcBef>
                  <a:spcPts val="0"/>
                </a:spcBef>
                <a:spcAft>
                  <a:spcPts val="0"/>
                </a:spcAft>
              </a:pPr>
              <a:r>
                <a:rPr lang="de-DE" sz="1600" b="0" baseline="0" dirty="0">
                  <a:solidFill>
                    <a:schemeClr val="tx1">
                      <a:lumMod val="50000"/>
                    </a:schemeClr>
                  </a:solidFill>
                  <a:latin typeface="+mn-lt"/>
                </a:rPr>
                <a:t>bringen über Menü:</a:t>
              </a:r>
            </a:p>
            <a:p>
              <a:pPr indent="0" algn="l">
                <a:lnSpc>
                  <a:spcPct val="100000"/>
                </a:lnSpc>
                <a:spcBef>
                  <a:spcPts val="0"/>
                </a:spcBef>
                <a:spcAft>
                  <a:spcPts val="0"/>
                </a:spcAft>
              </a:pPr>
              <a:r>
                <a:rPr lang="de-DE" sz="1600" b="1" baseline="0" dirty="0">
                  <a:solidFill>
                    <a:schemeClr val="tx1">
                      <a:lumMod val="50000"/>
                    </a:schemeClr>
                  </a:solidFill>
                  <a:latin typeface="+mn-lt"/>
                </a:rPr>
                <a:t>Start &gt; Folien &gt; Zurücksetzen</a:t>
              </a:r>
            </a:p>
          </p:txBody>
        </p:sp>
        <p:sp>
          <p:nvSpPr>
            <p:cNvPr id="20" name="Layoutwechsel">
              <a:extLst>
                <a:ext uri="{FF2B5EF4-FFF2-40B4-BE49-F238E27FC236}">
                  <a16:creationId xmlns:a16="http://schemas.microsoft.com/office/drawing/2014/main" id="{558A2C68-AC8D-4D15-A369-05C5BB3A3598}"/>
                </a:ext>
              </a:extLst>
            </p:cNvPr>
            <p:cNvSpPr txBox="1"/>
            <p:nvPr userDrawn="1"/>
          </p:nvSpPr>
          <p:spPr>
            <a:xfrm rot="10800000" flipH="1" flipV="1">
              <a:off x="12348000" y="1449388"/>
              <a:ext cx="2628000" cy="792000"/>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indent="0" algn="l">
                <a:lnSpc>
                  <a:spcPct val="100000"/>
                </a:lnSpc>
                <a:spcBef>
                  <a:spcPts val="0"/>
                </a:spcBef>
                <a:spcAft>
                  <a:spcPts val="0"/>
                </a:spcAft>
              </a:pPr>
              <a:r>
                <a:rPr lang="de-DE" sz="1600" b="0" baseline="0" dirty="0">
                  <a:solidFill>
                    <a:schemeClr val="tx1">
                      <a:lumMod val="50000"/>
                    </a:schemeClr>
                  </a:solidFill>
                  <a:latin typeface="+mn-lt"/>
                </a:rPr>
                <a:t>Wechsel des Folienlayouts </a:t>
              </a:r>
              <a:br>
                <a:rPr lang="de-DE" sz="1600" b="0" baseline="0" dirty="0">
                  <a:solidFill>
                    <a:schemeClr val="tx1">
                      <a:lumMod val="50000"/>
                    </a:schemeClr>
                  </a:solidFill>
                  <a:latin typeface="+mn-lt"/>
                </a:rPr>
              </a:br>
              <a:r>
                <a:rPr lang="de-DE" sz="1600" b="0" baseline="0" dirty="0">
                  <a:solidFill>
                    <a:schemeClr val="tx1">
                      <a:lumMod val="50000"/>
                    </a:schemeClr>
                  </a:solidFill>
                  <a:latin typeface="+mn-lt"/>
                </a:rPr>
                <a:t>im Menü über:</a:t>
              </a:r>
            </a:p>
            <a:p>
              <a:pPr marL="0" marR="0" lvl="0" indent="0" algn="l"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Start &gt; Folien &gt; Layout</a:t>
              </a:r>
            </a:p>
          </p:txBody>
        </p:sp>
      </p:grpSp>
      <p:sp>
        <p:nvSpPr>
          <p:cNvPr id="4" name="Datumsplatzhalter 3"/>
          <p:cNvSpPr>
            <a:spLocks noGrp="1"/>
          </p:cNvSpPr>
          <p:nvPr>
            <p:ph type="dt" sz="half" idx="14"/>
          </p:nvPr>
        </p:nvSpPr>
        <p:spPr>
          <a:xfrm>
            <a:off x="731836" y="7259458"/>
            <a:ext cx="9435600" cy="162000"/>
          </a:xfrm>
        </p:spPr>
        <p:txBody>
          <a:bodyPr/>
          <a:lstStyle/>
          <a:p>
            <a:r>
              <a:rPr lang="de-DE" dirty="0"/>
              <a:t>Veranstaltung/Bezeichnung &amp; Datum wie auf Titelfolie</a:t>
            </a:r>
          </a:p>
        </p:txBody>
      </p:sp>
      <p:sp>
        <p:nvSpPr>
          <p:cNvPr id="5" name="Fußzeilenplatzhalter 4"/>
          <p:cNvSpPr>
            <a:spLocks noGrp="1"/>
          </p:cNvSpPr>
          <p:nvPr>
            <p:ph type="ftr" sz="quarter" idx="15"/>
          </p:nvPr>
        </p:nvSpPr>
        <p:spPr>
          <a:xfrm>
            <a:off x="731836" y="7099368"/>
            <a:ext cx="9435600" cy="162000"/>
          </a:xfrm>
        </p:spPr>
        <p:txBody>
          <a:bodyPr/>
          <a:lstStyle/>
          <a:p>
            <a:r>
              <a:rPr lang="de-DE" dirty="0"/>
              <a:t>Titel der Präsentation wie auf Titelfolie</a:t>
            </a:r>
          </a:p>
        </p:txBody>
      </p:sp>
      <p:sp>
        <p:nvSpPr>
          <p:cNvPr id="6" name="Foliennummernplatzhalter 5"/>
          <p:cNvSpPr>
            <a:spLocks noGrp="1"/>
          </p:cNvSpPr>
          <p:nvPr>
            <p:ph type="sldNum" sz="quarter" idx="16"/>
          </p:nvPr>
        </p:nvSpPr>
        <p:spPr>
          <a:xfrm>
            <a:off x="10897200" y="7099368"/>
            <a:ext cx="1080000" cy="162000"/>
          </a:xfrm>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218594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übersicht">
    <p:spTree>
      <p:nvGrpSpPr>
        <p:cNvPr id="1" name=""/>
        <p:cNvGrpSpPr/>
        <p:nvPr/>
      </p:nvGrpSpPr>
      <p:grpSpPr>
        <a:xfrm>
          <a:off x="0" y="0"/>
          <a:ext cx="0" cy="0"/>
          <a:chOff x="0" y="0"/>
          <a:chExt cx="0" cy="0"/>
        </a:xfrm>
      </p:grpSpPr>
      <p:pic>
        <p:nvPicPr>
          <p:cNvPr id="8" name="Grafik 7">
            <a:extLst>
              <a:ext uri="{FF2B5EF4-FFF2-40B4-BE49-F238E27FC236}">
                <a16:creationId xmlns:a16="http://schemas.microsoft.com/office/drawing/2014/main" id="{1B2DF408-2898-42F2-914F-6E35F61C470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9" b="19"/>
          <a:stretch/>
        </p:blipFill>
        <p:spPr>
          <a:xfrm>
            <a:off x="216000" y="216001"/>
            <a:ext cx="11761200" cy="5835599"/>
          </a:xfrm>
          <a:prstGeom prst="rect">
            <a:avLst/>
          </a:prstGeom>
        </p:spPr>
      </p:pic>
      <p:sp>
        <p:nvSpPr>
          <p:cNvPr id="6" name="KBV Signet">
            <a:extLst>
              <a:ext uri="{FF2B5EF4-FFF2-40B4-BE49-F238E27FC236}">
                <a16:creationId xmlns:a16="http://schemas.microsoft.com/office/drawing/2014/main" id="{3714DB7D-1452-4E59-AAD1-7AC437FDB646}"/>
              </a:ext>
            </a:extLst>
          </p:cNvPr>
          <p:cNvSpPr>
            <a:spLocks noChangeAspect="1" noEditPoints="1"/>
          </p:cNvSpPr>
          <p:nvPr userDrawn="1"/>
        </p:nvSpPr>
        <p:spPr bwMode="auto">
          <a:xfrm>
            <a:off x="216000" y="6267600"/>
            <a:ext cx="374400" cy="374400"/>
          </a:xfrm>
          <a:custGeom>
            <a:avLst/>
            <a:gdLst>
              <a:gd name="T0" fmla="*/ 2102 w 2102"/>
              <a:gd name="T1" fmla="*/ 2102 h 2102"/>
              <a:gd name="T2" fmla="*/ 0 w 2102"/>
              <a:gd name="T3" fmla="*/ 0 h 2102"/>
              <a:gd name="T4" fmla="*/ 384 w 2102"/>
              <a:gd name="T5" fmla="*/ 1629 h 2102"/>
              <a:gd name="T6" fmla="*/ 328 w 2102"/>
              <a:gd name="T7" fmla="*/ 1715 h 2102"/>
              <a:gd name="T8" fmla="*/ 534 w 2102"/>
              <a:gd name="T9" fmla="*/ 1684 h 2102"/>
              <a:gd name="T10" fmla="*/ 479 w 2102"/>
              <a:gd name="T11" fmla="*/ 1284 h 2102"/>
              <a:gd name="T12" fmla="*/ 534 w 2102"/>
              <a:gd name="T13" fmla="*/ 1198 h 2102"/>
              <a:gd name="T14" fmla="*/ 328 w 2102"/>
              <a:gd name="T15" fmla="*/ 1229 h 2102"/>
              <a:gd name="T16" fmla="*/ 384 w 2102"/>
              <a:gd name="T17" fmla="*/ 1629 h 2102"/>
              <a:gd name="T18" fmla="*/ 1741 w 2102"/>
              <a:gd name="T19" fmla="*/ 1284 h 2102"/>
              <a:gd name="T20" fmla="*/ 1800 w 2102"/>
              <a:gd name="T21" fmla="*/ 1198 h 2102"/>
              <a:gd name="T22" fmla="*/ 1637 w 2102"/>
              <a:gd name="T23" fmla="*/ 1228 h 2102"/>
              <a:gd name="T24" fmla="*/ 1682 w 2102"/>
              <a:gd name="T25" fmla="*/ 1277 h 2102"/>
              <a:gd name="T26" fmla="*/ 1581 w 2102"/>
              <a:gd name="T27" fmla="*/ 1631 h 2102"/>
              <a:gd name="T28" fmla="*/ 1548 w 2102"/>
              <a:gd name="T29" fmla="*/ 1512 h 2102"/>
              <a:gd name="T30" fmla="*/ 1474 w 2102"/>
              <a:gd name="T31" fmla="*/ 1258 h 2102"/>
              <a:gd name="T32" fmla="*/ 1521 w 2102"/>
              <a:gd name="T33" fmla="*/ 1198 h 2102"/>
              <a:gd name="T34" fmla="*/ 1320 w 2102"/>
              <a:gd name="T35" fmla="*/ 1228 h 2102"/>
              <a:gd name="T36" fmla="*/ 1518 w 2102"/>
              <a:gd name="T37" fmla="*/ 1715 h 2102"/>
              <a:gd name="T38" fmla="*/ 1266 w 2102"/>
              <a:gd name="T39" fmla="*/ 1330 h 2102"/>
              <a:gd name="T40" fmla="*/ 869 w 2102"/>
              <a:gd name="T41" fmla="*/ 1198 h 2102"/>
              <a:gd name="T42" fmla="*/ 924 w 2102"/>
              <a:gd name="T43" fmla="*/ 1284 h 2102"/>
              <a:gd name="T44" fmla="*/ 869 w 2102"/>
              <a:gd name="T45" fmla="*/ 1684 h 2102"/>
              <a:gd name="T46" fmla="*/ 1112 w 2102"/>
              <a:gd name="T47" fmla="*/ 1715 h 2102"/>
              <a:gd name="T48" fmla="*/ 1164 w 2102"/>
              <a:gd name="T49" fmla="*/ 1446 h 2102"/>
              <a:gd name="T50" fmla="*/ 1266 w 2102"/>
              <a:gd name="T51" fmla="*/ 1330 h 2102"/>
              <a:gd name="T52" fmla="*/ 1090 w 2102"/>
              <a:gd name="T53" fmla="*/ 1471 h 2102"/>
              <a:gd name="T54" fmla="*/ 1096 w 2102"/>
              <a:gd name="T55" fmla="*/ 1671 h 2102"/>
              <a:gd name="T56" fmla="*/ 1021 w 2102"/>
              <a:gd name="T57" fmla="*/ 1471 h 2102"/>
              <a:gd name="T58" fmla="*/ 1080 w 2102"/>
              <a:gd name="T59" fmla="*/ 1427 h 2102"/>
              <a:gd name="T60" fmla="*/ 1021 w 2102"/>
              <a:gd name="T61" fmla="*/ 1243 h 2102"/>
              <a:gd name="T62" fmla="*/ 1167 w 2102"/>
              <a:gd name="T63" fmla="*/ 1336 h 2102"/>
              <a:gd name="T64" fmla="*/ 771 w 2102"/>
              <a:gd name="T65" fmla="*/ 1228 h 2102"/>
              <a:gd name="T66" fmla="*/ 608 w 2102"/>
              <a:gd name="T67" fmla="*/ 1198 h 2102"/>
              <a:gd name="T68" fmla="*/ 644 w 2102"/>
              <a:gd name="T69" fmla="*/ 1250 h 2102"/>
              <a:gd name="T70" fmla="*/ 491 w 2102"/>
              <a:gd name="T71" fmla="*/ 1451 h 2102"/>
              <a:gd name="T72" fmla="*/ 786 w 2102"/>
              <a:gd name="T73" fmla="*/ 1715 h 2102"/>
              <a:gd name="T74" fmla="*/ 721 w 2102"/>
              <a:gd name="T75" fmla="*/ 1647 h 2102"/>
              <a:gd name="T76" fmla="*/ 682 w 2102"/>
              <a:gd name="T77" fmla="*/ 1291 h 2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02" h="2102">
                <a:moveTo>
                  <a:pt x="0" y="2102"/>
                </a:moveTo>
                <a:lnTo>
                  <a:pt x="2102" y="2102"/>
                </a:lnTo>
                <a:lnTo>
                  <a:pt x="2102" y="0"/>
                </a:lnTo>
                <a:lnTo>
                  <a:pt x="0" y="0"/>
                </a:lnTo>
                <a:lnTo>
                  <a:pt x="0" y="2102"/>
                </a:lnTo>
                <a:close/>
                <a:moveTo>
                  <a:pt x="384" y="1629"/>
                </a:moveTo>
                <a:cubicBezTo>
                  <a:pt x="384" y="1672"/>
                  <a:pt x="373" y="1683"/>
                  <a:pt x="328" y="1684"/>
                </a:cubicBezTo>
                <a:lnTo>
                  <a:pt x="328" y="1715"/>
                </a:lnTo>
                <a:lnTo>
                  <a:pt x="534" y="1715"/>
                </a:lnTo>
                <a:lnTo>
                  <a:pt x="534" y="1684"/>
                </a:lnTo>
                <a:cubicBezTo>
                  <a:pt x="490" y="1683"/>
                  <a:pt x="479" y="1672"/>
                  <a:pt x="479" y="1629"/>
                </a:cubicBezTo>
                <a:lnTo>
                  <a:pt x="479" y="1284"/>
                </a:lnTo>
                <a:cubicBezTo>
                  <a:pt x="479" y="1241"/>
                  <a:pt x="490" y="1229"/>
                  <a:pt x="534" y="1229"/>
                </a:cubicBezTo>
                <a:lnTo>
                  <a:pt x="534" y="1198"/>
                </a:lnTo>
                <a:lnTo>
                  <a:pt x="328" y="1198"/>
                </a:lnTo>
                <a:lnTo>
                  <a:pt x="328" y="1229"/>
                </a:lnTo>
                <a:cubicBezTo>
                  <a:pt x="373" y="1229"/>
                  <a:pt x="384" y="1241"/>
                  <a:pt x="384" y="1284"/>
                </a:cubicBezTo>
                <a:lnTo>
                  <a:pt x="384" y="1629"/>
                </a:lnTo>
                <a:close/>
                <a:moveTo>
                  <a:pt x="1601" y="1715"/>
                </a:moveTo>
                <a:lnTo>
                  <a:pt x="1741" y="1284"/>
                </a:lnTo>
                <a:cubicBezTo>
                  <a:pt x="1755" y="1240"/>
                  <a:pt x="1767" y="1232"/>
                  <a:pt x="1800" y="1228"/>
                </a:cubicBezTo>
                <a:lnTo>
                  <a:pt x="1800" y="1198"/>
                </a:lnTo>
                <a:lnTo>
                  <a:pt x="1637" y="1198"/>
                </a:lnTo>
                <a:lnTo>
                  <a:pt x="1637" y="1228"/>
                </a:lnTo>
                <a:cubicBezTo>
                  <a:pt x="1671" y="1229"/>
                  <a:pt x="1686" y="1236"/>
                  <a:pt x="1686" y="1256"/>
                </a:cubicBezTo>
                <a:cubicBezTo>
                  <a:pt x="1686" y="1263"/>
                  <a:pt x="1684" y="1269"/>
                  <a:pt x="1682" y="1277"/>
                </a:cubicBezTo>
                <a:lnTo>
                  <a:pt x="1612" y="1511"/>
                </a:lnTo>
                <a:cubicBezTo>
                  <a:pt x="1598" y="1555"/>
                  <a:pt x="1586" y="1608"/>
                  <a:pt x="1581" y="1631"/>
                </a:cubicBezTo>
                <a:lnTo>
                  <a:pt x="1577" y="1631"/>
                </a:lnTo>
                <a:cubicBezTo>
                  <a:pt x="1571" y="1603"/>
                  <a:pt x="1559" y="1549"/>
                  <a:pt x="1548" y="1512"/>
                </a:cubicBezTo>
                <a:lnTo>
                  <a:pt x="1477" y="1277"/>
                </a:lnTo>
                <a:cubicBezTo>
                  <a:pt x="1475" y="1270"/>
                  <a:pt x="1474" y="1263"/>
                  <a:pt x="1474" y="1258"/>
                </a:cubicBezTo>
                <a:cubicBezTo>
                  <a:pt x="1474" y="1238"/>
                  <a:pt x="1488" y="1229"/>
                  <a:pt x="1521" y="1228"/>
                </a:cubicBezTo>
                <a:lnTo>
                  <a:pt x="1521" y="1198"/>
                </a:lnTo>
                <a:lnTo>
                  <a:pt x="1320" y="1198"/>
                </a:lnTo>
                <a:lnTo>
                  <a:pt x="1320" y="1228"/>
                </a:lnTo>
                <a:cubicBezTo>
                  <a:pt x="1353" y="1232"/>
                  <a:pt x="1362" y="1244"/>
                  <a:pt x="1376" y="1284"/>
                </a:cubicBezTo>
                <a:lnTo>
                  <a:pt x="1518" y="1715"/>
                </a:lnTo>
                <a:lnTo>
                  <a:pt x="1601" y="1715"/>
                </a:lnTo>
                <a:close/>
                <a:moveTo>
                  <a:pt x="1266" y="1330"/>
                </a:moveTo>
                <a:cubicBezTo>
                  <a:pt x="1266" y="1241"/>
                  <a:pt x="1205" y="1198"/>
                  <a:pt x="1086" y="1198"/>
                </a:cubicBezTo>
                <a:lnTo>
                  <a:pt x="869" y="1198"/>
                </a:lnTo>
                <a:lnTo>
                  <a:pt x="869" y="1229"/>
                </a:lnTo>
                <a:cubicBezTo>
                  <a:pt x="914" y="1229"/>
                  <a:pt x="924" y="1241"/>
                  <a:pt x="924" y="1284"/>
                </a:cubicBezTo>
                <a:lnTo>
                  <a:pt x="924" y="1629"/>
                </a:lnTo>
                <a:cubicBezTo>
                  <a:pt x="924" y="1672"/>
                  <a:pt x="914" y="1683"/>
                  <a:pt x="869" y="1684"/>
                </a:cubicBezTo>
                <a:lnTo>
                  <a:pt x="869" y="1715"/>
                </a:lnTo>
                <a:lnTo>
                  <a:pt x="1112" y="1715"/>
                </a:lnTo>
                <a:cubicBezTo>
                  <a:pt x="1221" y="1715"/>
                  <a:pt x="1290" y="1670"/>
                  <a:pt x="1290" y="1577"/>
                </a:cubicBezTo>
                <a:cubicBezTo>
                  <a:pt x="1290" y="1508"/>
                  <a:pt x="1250" y="1457"/>
                  <a:pt x="1164" y="1446"/>
                </a:cubicBezTo>
                <a:lnTo>
                  <a:pt x="1164" y="1443"/>
                </a:lnTo>
                <a:cubicBezTo>
                  <a:pt x="1232" y="1428"/>
                  <a:pt x="1266" y="1392"/>
                  <a:pt x="1266" y="1330"/>
                </a:cubicBezTo>
                <a:close/>
                <a:moveTo>
                  <a:pt x="1021" y="1471"/>
                </a:moveTo>
                <a:lnTo>
                  <a:pt x="1090" y="1471"/>
                </a:lnTo>
                <a:cubicBezTo>
                  <a:pt x="1166" y="1471"/>
                  <a:pt x="1190" y="1499"/>
                  <a:pt x="1190" y="1570"/>
                </a:cubicBezTo>
                <a:cubicBezTo>
                  <a:pt x="1190" y="1644"/>
                  <a:pt x="1166" y="1671"/>
                  <a:pt x="1096" y="1671"/>
                </a:cubicBezTo>
                <a:lnTo>
                  <a:pt x="1021" y="1671"/>
                </a:lnTo>
                <a:lnTo>
                  <a:pt x="1021" y="1471"/>
                </a:lnTo>
                <a:close/>
                <a:moveTo>
                  <a:pt x="1167" y="1336"/>
                </a:moveTo>
                <a:cubicBezTo>
                  <a:pt x="1167" y="1402"/>
                  <a:pt x="1146" y="1427"/>
                  <a:pt x="1080" y="1427"/>
                </a:cubicBezTo>
                <a:lnTo>
                  <a:pt x="1021" y="1427"/>
                </a:lnTo>
                <a:lnTo>
                  <a:pt x="1021" y="1243"/>
                </a:lnTo>
                <a:lnTo>
                  <a:pt x="1077" y="1243"/>
                </a:lnTo>
                <a:cubicBezTo>
                  <a:pt x="1143" y="1243"/>
                  <a:pt x="1167" y="1267"/>
                  <a:pt x="1167" y="1336"/>
                </a:cubicBezTo>
                <a:close/>
                <a:moveTo>
                  <a:pt x="682" y="1291"/>
                </a:moveTo>
                <a:cubicBezTo>
                  <a:pt x="721" y="1247"/>
                  <a:pt x="738" y="1232"/>
                  <a:pt x="771" y="1228"/>
                </a:cubicBezTo>
                <a:lnTo>
                  <a:pt x="771" y="1198"/>
                </a:lnTo>
                <a:lnTo>
                  <a:pt x="608" y="1198"/>
                </a:lnTo>
                <a:lnTo>
                  <a:pt x="608" y="1228"/>
                </a:lnTo>
                <a:cubicBezTo>
                  <a:pt x="632" y="1229"/>
                  <a:pt x="644" y="1236"/>
                  <a:pt x="644" y="1250"/>
                </a:cubicBezTo>
                <a:cubicBezTo>
                  <a:pt x="644" y="1256"/>
                  <a:pt x="641" y="1265"/>
                  <a:pt x="631" y="1277"/>
                </a:cubicBezTo>
                <a:lnTo>
                  <a:pt x="491" y="1451"/>
                </a:lnTo>
                <a:lnTo>
                  <a:pt x="653" y="1715"/>
                </a:lnTo>
                <a:lnTo>
                  <a:pt x="786" y="1715"/>
                </a:lnTo>
                <a:lnTo>
                  <a:pt x="786" y="1684"/>
                </a:lnTo>
                <a:cubicBezTo>
                  <a:pt x="751" y="1682"/>
                  <a:pt x="739" y="1675"/>
                  <a:pt x="721" y="1647"/>
                </a:cubicBezTo>
                <a:lnTo>
                  <a:pt x="576" y="1416"/>
                </a:lnTo>
                <a:lnTo>
                  <a:pt x="682" y="1291"/>
                </a:lnTo>
                <a:close/>
              </a:path>
            </a:pathLst>
          </a:custGeom>
          <a:solidFill>
            <a:srgbClr val="C30059"/>
          </a:solidFill>
          <a:ln w="9525">
            <a:noFill/>
            <a:round/>
            <a:headEnd/>
            <a:tailEnd/>
          </a:ln>
        </p:spPr>
        <p:txBody>
          <a:bodyPr vert="horz" wrap="square" lIns="91440" tIns="45720" rIns="91440" bIns="45720" numCol="1" anchor="t" anchorCtr="0" compatLnSpc="1">
            <a:prstTxWarp prst="textNoShape">
              <a:avLst/>
            </a:prstTxWarp>
          </a:bodyPr>
          <a:lstStyle/>
          <a:p>
            <a:endParaRPr lang="de-DE" dirty="0"/>
          </a:p>
        </p:txBody>
      </p:sp>
      <p:sp>
        <p:nvSpPr>
          <p:cNvPr id="11" name="Untertitel 2">
            <a:extLst>
              <a:ext uri="{FF2B5EF4-FFF2-40B4-BE49-F238E27FC236}">
                <a16:creationId xmlns:a16="http://schemas.microsoft.com/office/drawing/2014/main" id="{96BEDA9E-32E3-4B06-9DCC-21CD39D26EDA}"/>
              </a:ext>
            </a:extLst>
          </p:cNvPr>
          <p:cNvSpPr>
            <a:spLocks noGrp="1"/>
          </p:cNvSpPr>
          <p:nvPr>
            <p:ph type="subTitle" idx="1" hasCustomPrompt="1"/>
          </p:nvPr>
        </p:nvSpPr>
        <p:spPr>
          <a:xfrm>
            <a:off x="731838" y="790575"/>
            <a:ext cx="10728325" cy="4967288"/>
          </a:xfrm>
        </p:spPr>
        <p:txBody>
          <a:bodyPr/>
          <a:lstStyle>
            <a:lvl1pPr marL="432000" indent="-432000" algn="l">
              <a:lnSpc>
                <a:spcPct val="90000"/>
              </a:lnSpc>
              <a:spcBef>
                <a:spcPts val="0"/>
              </a:spcBef>
              <a:buClrTx/>
              <a:buFont typeface="Calibri" panose="020F0502020204030204" pitchFamily="34" charset="0"/>
              <a:buChar char="↗"/>
              <a:defRPr sz="3000" b="1" cap="all" spc="100" baseline="0">
                <a:solidFill>
                  <a:schemeClr val="bg1"/>
                </a:solidFill>
                <a:latin typeface="+mj-lt"/>
              </a:defRPr>
            </a:lvl1pPr>
            <a:lvl2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2pPr>
            <a:lvl3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3pPr>
            <a:lvl4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4pPr>
            <a:lvl5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5pPr>
            <a:lvl6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6pPr>
            <a:lvl7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7pPr>
            <a:lvl8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8pPr>
            <a:lvl9pPr marL="702000" indent="-324000" algn="l">
              <a:lnSpc>
                <a:spcPct val="95000"/>
              </a:lnSpc>
              <a:spcBef>
                <a:spcPts val="0"/>
              </a:spcBef>
              <a:buClrTx/>
              <a:buSzPct val="100000"/>
              <a:buFont typeface="Calibri" panose="020F0502020204030204" pitchFamily="34" charset="0"/>
              <a:buChar char="↗"/>
              <a:defRPr sz="2100" b="0" cap="all" spc="40" baseline="0">
                <a:solidFill>
                  <a:schemeClr val="bg1"/>
                </a:solidFill>
                <a:latin typeface="+mn-lt"/>
              </a:defRPr>
            </a:lvl9pPr>
          </a:lstStyle>
          <a:p>
            <a:pPr lvl="0"/>
            <a:r>
              <a:rPr lang="de-DE" dirty="0"/>
              <a:t>Name Kapitel auf erster Ebene // für Unterkapitel &gt;&gt; Menü &gt; Start &gt; Absatz &gt; Listenebne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grpSp>
        <p:nvGrpSpPr>
          <p:cNvPr id="9" name="Regieanweisungen"/>
          <p:cNvGrpSpPr/>
          <p:nvPr userDrawn="1"/>
        </p:nvGrpSpPr>
        <p:grpSpPr>
          <a:xfrm>
            <a:off x="-2772000" y="-684000"/>
            <a:ext cx="17748000" cy="8064000"/>
            <a:chOff x="-2772000" y="-684000"/>
            <a:chExt cx="17748000" cy="8064000"/>
          </a:xfrm>
        </p:grpSpPr>
        <p:grpSp>
          <p:nvGrpSpPr>
            <p:cNvPr id="10" name="Listenebenen">
              <a:extLst>
                <a:ext uri="{FF2B5EF4-FFF2-40B4-BE49-F238E27FC236}">
                  <a16:creationId xmlns:a16="http://schemas.microsoft.com/office/drawing/2014/main" id="{621191B8-E656-49C2-A2C4-78BC1F5F5D8F}"/>
                </a:ext>
              </a:extLst>
            </p:cNvPr>
            <p:cNvGrpSpPr/>
            <p:nvPr userDrawn="1"/>
          </p:nvGrpSpPr>
          <p:grpSpPr>
            <a:xfrm>
              <a:off x="-2772000" y="1449387"/>
              <a:ext cx="2628000" cy="2042615"/>
              <a:chOff x="-1590588" y="1383862"/>
              <a:chExt cx="1831793" cy="761497"/>
            </a:xfrm>
          </p:grpSpPr>
          <p:sp>
            <p:nvSpPr>
              <p:cNvPr id="16" name="Text // Listenebene erhöhen">
                <a:extLst>
                  <a:ext uri="{FF2B5EF4-FFF2-40B4-BE49-F238E27FC236}">
                    <a16:creationId xmlns:a16="http://schemas.microsoft.com/office/drawing/2014/main" id="{DAB08ACD-1F05-4102-BB96-FCD2C3544D79}"/>
                  </a:ext>
                </a:extLst>
              </p:cNvPr>
              <p:cNvSpPr txBox="1"/>
              <p:nvPr userDrawn="1"/>
            </p:nvSpPr>
            <p:spPr>
              <a:xfrm>
                <a:off x="-1289471" y="1809834"/>
                <a:ext cx="853164" cy="134210"/>
              </a:xfrm>
              <a:prstGeom prst="rect">
                <a:avLst/>
              </a:prstGeom>
              <a:noFill/>
            </p:spPr>
            <p:txBody>
              <a:bodyPr wrap="square" lIns="0" tIns="0" rIns="0" bIns="0" rtlCol="0" anchor="ctr"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Listenebene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erhöhen</a:t>
                </a:r>
              </a:p>
            </p:txBody>
          </p:sp>
          <p:sp>
            <p:nvSpPr>
              <p:cNvPr id="17" name="Text // Listenebene verringern">
                <a:extLst>
                  <a:ext uri="{FF2B5EF4-FFF2-40B4-BE49-F238E27FC236}">
                    <a16:creationId xmlns:a16="http://schemas.microsoft.com/office/drawing/2014/main" id="{94BD0034-9F6A-47F5-9D3B-E1838658C96B}"/>
                  </a:ext>
                </a:extLst>
              </p:cNvPr>
              <p:cNvSpPr txBox="1"/>
              <p:nvPr userDrawn="1"/>
            </p:nvSpPr>
            <p:spPr>
              <a:xfrm>
                <a:off x="-1289471" y="2011149"/>
                <a:ext cx="853164" cy="134210"/>
              </a:xfrm>
              <a:prstGeom prst="rect">
                <a:avLst/>
              </a:prstGeom>
              <a:noFill/>
            </p:spPr>
            <p:txBody>
              <a:bodyPr wrap="square" lIns="0" tIns="0" rIns="0" bIns="0" rtlCol="0" anchor="ctr"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Listenebene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verringern</a:t>
                </a:r>
              </a:p>
            </p:txBody>
          </p:sp>
          <p:sp>
            <p:nvSpPr>
              <p:cNvPr id="18" name="Listenebenen">
                <a:extLst>
                  <a:ext uri="{FF2B5EF4-FFF2-40B4-BE49-F238E27FC236}">
                    <a16:creationId xmlns:a16="http://schemas.microsoft.com/office/drawing/2014/main" id="{C1750384-6105-4301-908C-B2EB3D281715}"/>
                  </a:ext>
                </a:extLst>
              </p:cNvPr>
              <p:cNvSpPr txBox="1"/>
              <p:nvPr userDrawn="1"/>
            </p:nvSpPr>
            <p:spPr>
              <a:xfrm rot="10800000" flipH="1" flipV="1">
                <a:off x="-1590588" y="1383862"/>
                <a:ext cx="1831793" cy="402629"/>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0" baseline="0" dirty="0">
                    <a:solidFill>
                      <a:schemeClr val="tx1">
                        <a:lumMod val="50000"/>
                      </a:schemeClr>
                    </a:solidFill>
                    <a:latin typeface="+mn-lt"/>
                  </a:rPr>
                  <a:t>Wechsel der Textebene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0" baseline="0" dirty="0">
                    <a:solidFill>
                      <a:schemeClr val="tx1">
                        <a:lumMod val="50000"/>
                      </a:schemeClr>
                    </a:solidFill>
                    <a:latin typeface="+mn-lt"/>
                  </a:rPr>
                  <a:t>im Menü über: </a:t>
                </a:r>
                <a:br>
                  <a:rPr lang="de-DE" sz="1600" b="0" baseline="0" dirty="0">
                    <a:solidFill>
                      <a:schemeClr val="tx1">
                        <a:lumMod val="50000"/>
                      </a:schemeClr>
                    </a:solidFill>
                    <a:latin typeface="+mn-lt"/>
                  </a:rPr>
                </a:br>
                <a:r>
                  <a:rPr lang="de-DE" sz="1600" b="1" baseline="0" dirty="0">
                    <a:solidFill>
                      <a:schemeClr val="tx1">
                        <a:lumMod val="50000"/>
                      </a:schemeClr>
                    </a:solidFill>
                    <a:latin typeface="+mn-lt"/>
                  </a:rPr>
                  <a:t>Start &gt; Absatz &gt; Listenebene erhöhen/verringern</a:t>
                </a:r>
              </a:p>
            </p:txBody>
          </p:sp>
          <p:pic>
            <p:nvPicPr>
              <p:cNvPr id="19" name="Bild // Listenebene verringern">
                <a:extLst>
                  <a:ext uri="{FF2B5EF4-FFF2-40B4-BE49-F238E27FC236}">
                    <a16:creationId xmlns:a16="http://schemas.microsoft.com/office/drawing/2014/main" id="{4FDADF39-38E0-4662-BF43-0959D08637DE}"/>
                  </a:ext>
                </a:extLst>
              </p:cNvPr>
              <p:cNvPicPr>
                <a:picLocks noChangeAspect="1"/>
              </p:cNvPicPr>
              <p:nvPr userDrawn="1"/>
            </p:nvPicPr>
            <p:blipFill>
              <a:blip r:embed="rId3"/>
              <a:stretch>
                <a:fillRect/>
              </a:stretch>
            </p:blipFill>
            <p:spPr>
              <a:xfrm>
                <a:off x="-300806" y="2011149"/>
                <a:ext cx="542011" cy="134210"/>
              </a:xfrm>
              <a:prstGeom prst="rect">
                <a:avLst/>
              </a:prstGeom>
              <a:noFill/>
              <a:ln>
                <a:noFill/>
              </a:ln>
            </p:spPr>
          </p:pic>
          <p:pic>
            <p:nvPicPr>
              <p:cNvPr id="20" name="Bild // Listenebene erhöhen">
                <a:extLst>
                  <a:ext uri="{FF2B5EF4-FFF2-40B4-BE49-F238E27FC236}">
                    <a16:creationId xmlns:a16="http://schemas.microsoft.com/office/drawing/2014/main" id="{38A0D888-3691-4D61-B87F-2116AE5ED076}"/>
                  </a:ext>
                </a:extLst>
              </p:cNvPr>
              <p:cNvPicPr>
                <a:picLocks noChangeAspect="1"/>
              </p:cNvPicPr>
              <p:nvPr userDrawn="1"/>
            </p:nvPicPr>
            <p:blipFill>
              <a:blip r:embed="rId4"/>
              <a:stretch>
                <a:fillRect/>
              </a:stretch>
            </p:blipFill>
            <p:spPr>
              <a:xfrm>
                <a:off x="-300806" y="1809834"/>
                <a:ext cx="542011" cy="134210"/>
              </a:xfrm>
              <a:prstGeom prst="rect">
                <a:avLst/>
              </a:prstGeom>
              <a:noFill/>
              <a:ln>
                <a:noFill/>
              </a:ln>
            </p:spPr>
          </p:pic>
        </p:grpSp>
        <p:sp>
          <p:nvSpPr>
            <p:cNvPr id="12" name="Hilfslinien">
              <a:extLst>
                <a:ext uri="{FF2B5EF4-FFF2-40B4-BE49-F238E27FC236}">
                  <a16:creationId xmlns:a16="http://schemas.microsoft.com/office/drawing/2014/main" id="{69A25A78-C7BA-4531-A577-BECC94CE3A00}"/>
                </a:ext>
              </a:extLst>
            </p:cNvPr>
            <p:cNvSpPr txBox="1"/>
            <p:nvPr userDrawn="1"/>
          </p:nvSpPr>
          <p:spPr>
            <a:xfrm rot="10800000" flipH="1" flipV="1">
              <a:off x="731838" y="-684000"/>
              <a:ext cx="10728325" cy="540000"/>
            </a:xfrm>
            <a:prstGeom prst="rect">
              <a:avLst/>
            </a:prstGeom>
            <a:noFill/>
            <a:ln w="12700">
              <a:noFill/>
            </a:ln>
          </p:spPr>
          <p:txBody>
            <a:bodyPr vert="horz" wrap="square" lIns="0" tIns="0" rIns="0" bIns="0" rtlCol="0" anchor="b"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ctr" defTabSz="2871412"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Hilfslinien anzeigen über Menü: </a:t>
              </a:r>
            </a:p>
            <a:p>
              <a:pPr marL="0" marR="0" lvl="0" indent="0" algn="ctr" defTabSz="2871412" rtl="0" eaLnBrk="1" fontAlgn="auto" latinLnBrk="0" hangingPunct="1">
                <a:lnSpc>
                  <a:spcPct val="100000"/>
                </a:lnSpc>
                <a:spcBef>
                  <a:spcPts val="0"/>
                </a:spcBef>
                <a:spcAft>
                  <a:spcPts val="0"/>
                </a:spcAft>
                <a:buClrTx/>
                <a:buSzTx/>
                <a:buFontTx/>
                <a:buNone/>
                <a:tabLst/>
                <a:defRPr/>
              </a:pP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Ansicht &gt; Anzeigen &gt;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Haken</a:t>
              </a: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bei</a:t>
              </a: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 Führungslinien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setzen</a:t>
              </a:r>
            </a:p>
          </p:txBody>
        </p:sp>
        <p:sp>
          <p:nvSpPr>
            <p:cNvPr id="13" name="Zurücksetzen">
              <a:extLst>
                <a:ext uri="{FF2B5EF4-FFF2-40B4-BE49-F238E27FC236}">
                  <a16:creationId xmlns:a16="http://schemas.microsoft.com/office/drawing/2014/main" id="{B73AFC4D-6B0A-4156-9AE4-E2167CE9728C}"/>
                </a:ext>
              </a:extLst>
            </p:cNvPr>
            <p:cNvSpPr txBox="1"/>
            <p:nvPr userDrawn="1"/>
          </p:nvSpPr>
          <p:spPr>
            <a:xfrm rot="10800000" flipH="1" flipV="1">
              <a:off x="12348000" y="0"/>
              <a:ext cx="2628000" cy="790575"/>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indent="0" algn="l">
                <a:lnSpc>
                  <a:spcPct val="100000"/>
                </a:lnSpc>
                <a:spcBef>
                  <a:spcPts val="0"/>
                </a:spcBef>
                <a:spcAft>
                  <a:spcPts val="0"/>
                </a:spcAft>
              </a:pPr>
              <a:r>
                <a:rPr lang="de-DE" sz="1600" b="0" baseline="0" dirty="0">
                  <a:solidFill>
                    <a:schemeClr val="tx1">
                      <a:lumMod val="50000"/>
                    </a:schemeClr>
                  </a:solidFill>
                  <a:latin typeface="+mn-lt"/>
                </a:rPr>
                <a:t>Folie in Ursprungsform </a:t>
              </a:r>
            </a:p>
            <a:p>
              <a:pPr indent="0" algn="l">
                <a:lnSpc>
                  <a:spcPct val="100000"/>
                </a:lnSpc>
                <a:spcBef>
                  <a:spcPts val="0"/>
                </a:spcBef>
                <a:spcAft>
                  <a:spcPts val="0"/>
                </a:spcAft>
              </a:pPr>
              <a:r>
                <a:rPr lang="de-DE" sz="1600" b="0" baseline="0" dirty="0">
                  <a:solidFill>
                    <a:schemeClr val="tx1">
                      <a:lumMod val="50000"/>
                    </a:schemeClr>
                  </a:solidFill>
                  <a:latin typeface="+mn-lt"/>
                </a:rPr>
                <a:t>bringen über Menü:</a:t>
              </a:r>
            </a:p>
            <a:p>
              <a:pPr indent="0" algn="l">
                <a:lnSpc>
                  <a:spcPct val="100000"/>
                </a:lnSpc>
                <a:spcBef>
                  <a:spcPts val="0"/>
                </a:spcBef>
                <a:spcAft>
                  <a:spcPts val="0"/>
                </a:spcAft>
              </a:pPr>
              <a:r>
                <a:rPr lang="de-DE" sz="1600" b="1" baseline="0" dirty="0">
                  <a:solidFill>
                    <a:schemeClr val="tx1">
                      <a:lumMod val="50000"/>
                    </a:schemeClr>
                  </a:solidFill>
                  <a:latin typeface="+mn-lt"/>
                </a:rPr>
                <a:t>Start &gt; Folien &gt; Zurücksetzen</a:t>
              </a:r>
            </a:p>
          </p:txBody>
        </p:sp>
        <p:sp>
          <p:nvSpPr>
            <p:cNvPr id="14" name="Layoutwechsel">
              <a:extLst>
                <a:ext uri="{FF2B5EF4-FFF2-40B4-BE49-F238E27FC236}">
                  <a16:creationId xmlns:a16="http://schemas.microsoft.com/office/drawing/2014/main" id="{558A2C68-AC8D-4D15-A369-05C5BB3A3598}"/>
                </a:ext>
              </a:extLst>
            </p:cNvPr>
            <p:cNvSpPr txBox="1"/>
            <p:nvPr userDrawn="1"/>
          </p:nvSpPr>
          <p:spPr>
            <a:xfrm rot="10800000" flipH="1" flipV="1">
              <a:off x="12348000" y="1449388"/>
              <a:ext cx="2628000" cy="792000"/>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indent="0" algn="l">
                <a:lnSpc>
                  <a:spcPct val="100000"/>
                </a:lnSpc>
                <a:spcBef>
                  <a:spcPts val="0"/>
                </a:spcBef>
                <a:spcAft>
                  <a:spcPts val="0"/>
                </a:spcAft>
              </a:pPr>
              <a:r>
                <a:rPr lang="de-DE" sz="1600" b="0" baseline="0" dirty="0">
                  <a:solidFill>
                    <a:schemeClr val="tx1">
                      <a:lumMod val="50000"/>
                    </a:schemeClr>
                  </a:solidFill>
                  <a:latin typeface="+mn-lt"/>
                </a:rPr>
                <a:t>Wechsel des Folienlayouts </a:t>
              </a:r>
              <a:br>
                <a:rPr lang="de-DE" sz="1600" b="0" baseline="0" dirty="0">
                  <a:solidFill>
                    <a:schemeClr val="tx1">
                      <a:lumMod val="50000"/>
                    </a:schemeClr>
                  </a:solidFill>
                  <a:latin typeface="+mn-lt"/>
                </a:rPr>
              </a:br>
              <a:r>
                <a:rPr lang="de-DE" sz="1600" b="0" baseline="0" dirty="0">
                  <a:solidFill>
                    <a:schemeClr val="tx1">
                      <a:lumMod val="50000"/>
                    </a:schemeClr>
                  </a:solidFill>
                  <a:latin typeface="+mn-lt"/>
                </a:rPr>
                <a:t>im Menü über:</a:t>
              </a:r>
            </a:p>
            <a:p>
              <a:pPr marL="0" marR="0" lvl="0" indent="0" algn="l"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Start &gt; Folien &gt; Layout</a:t>
              </a:r>
            </a:p>
          </p:txBody>
        </p:sp>
        <p:sp>
          <p:nvSpPr>
            <p:cNvPr id="15" name="Fußzeile"/>
            <p:cNvSpPr txBox="1"/>
            <p:nvPr userDrawn="1"/>
          </p:nvSpPr>
          <p:spPr>
            <a:xfrm rot="10800000" flipH="1" flipV="1">
              <a:off x="731838" y="7020000"/>
              <a:ext cx="10728325" cy="360000"/>
            </a:xfrm>
            <a:prstGeom prst="rect">
              <a:avLst/>
            </a:prstGeom>
            <a:noFill/>
            <a:ln w="12700">
              <a:noFill/>
            </a:ln>
          </p:spPr>
          <p:txBody>
            <a:bodyPr vert="horz" wrap="square" lIns="0" tIns="0" rIns="0" bIns="0" rtlCol="0" anchor="t" anchorCtr="0">
              <a:no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2871412" rtl="0" eaLnBrk="1" fontAlgn="auto" latinLnBrk="0" hangingPunct="1">
                <a:lnSpc>
                  <a:spcPct val="100000"/>
                </a:lnSpc>
                <a:spcBef>
                  <a:spcPts val="0"/>
                </a:spcBef>
                <a:spcAft>
                  <a:spcPts val="0"/>
                </a:spcAft>
                <a:buClrTx/>
                <a:buSzTx/>
                <a:buFontTx/>
                <a:buNone/>
                <a:tabLst/>
                <a:defRPr/>
              </a:pPr>
              <a:r>
                <a:rPr lang="de-DE" sz="1600" b="0" baseline="0" dirty="0">
                  <a:solidFill>
                    <a:schemeClr val="tx1"/>
                  </a:solidFill>
                  <a:latin typeface="+mn-lt"/>
                </a:rPr>
                <a:t>Fußzeile anpassen: </a:t>
              </a:r>
              <a:r>
                <a:rPr lang="de-DE" sz="1600" b="1" baseline="0" dirty="0">
                  <a:solidFill>
                    <a:schemeClr val="tx1"/>
                  </a:solidFill>
                  <a:latin typeface="+mn-lt"/>
                </a:rPr>
                <a:t>Einfügen &gt; Kopf- und Fußzeile &gt; Text anpassen &gt; Für alle übernehmen </a:t>
              </a:r>
            </a:p>
          </p:txBody>
        </p:sp>
      </p:grpSp>
      <p:sp>
        <p:nvSpPr>
          <p:cNvPr id="22" name="Datumsplatzhalter 21">
            <a:extLst>
              <a:ext uri="{FF2B5EF4-FFF2-40B4-BE49-F238E27FC236}">
                <a16:creationId xmlns:a16="http://schemas.microsoft.com/office/drawing/2014/main" id="{8C7BF8E4-5098-4DBC-903D-D37545C7AB4C}"/>
              </a:ext>
            </a:extLst>
          </p:cNvPr>
          <p:cNvSpPr>
            <a:spLocks noGrp="1"/>
          </p:cNvSpPr>
          <p:nvPr>
            <p:ph type="dt" sz="half" idx="10"/>
          </p:nvPr>
        </p:nvSpPr>
        <p:spPr/>
        <p:txBody>
          <a:bodyPr/>
          <a:lstStyle/>
          <a:p>
            <a:r>
              <a:rPr lang="de-DE" dirty="0"/>
              <a:t>Modul „Prävention von Bedrohungen, Gewalt sowie Deeskalation in der Praxis“</a:t>
            </a:r>
          </a:p>
        </p:txBody>
      </p:sp>
      <p:sp>
        <p:nvSpPr>
          <p:cNvPr id="23" name="Fußzeilenplatzhalter 22">
            <a:extLst>
              <a:ext uri="{FF2B5EF4-FFF2-40B4-BE49-F238E27FC236}">
                <a16:creationId xmlns:a16="http://schemas.microsoft.com/office/drawing/2014/main" id="{78C825B1-2A37-400B-848F-5F14D7414A9E}"/>
              </a:ext>
            </a:extLst>
          </p:cNvPr>
          <p:cNvSpPr>
            <a:spLocks noGrp="1"/>
          </p:cNvSpPr>
          <p:nvPr>
            <p:ph type="ftr" sz="quarter" idx="11"/>
          </p:nvPr>
        </p:nvSpPr>
        <p:spPr/>
        <p:txBody>
          <a:bodyPr/>
          <a:lstStyle/>
          <a:p>
            <a:r>
              <a:rPr lang="de-DE" dirty="0"/>
              <a:t>Handbuch Qualitätszirkel</a:t>
            </a:r>
          </a:p>
        </p:txBody>
      </p:sp>
      <p:sp>
        <p:nvSpPr>
          <p:cNvPr id="24" name="Foliennummernplatzhalter 23">
            <a:extLst>
              <a:ext uri="{FF2B5EF4-FFF2-40B4-BE49-F238E27FC236}">
                <a16:creationId xmlns:a16="http://schemas.microsoft.com/office/drawing/2014/main" id="{9A03B917-1D0D-4E3F-A95E-4725E2D4E0B3}"/>
              </a:ext>
            </a:extLst>
          </p:cNvPr>
          <p:cNvSpPr>
            <a:spLocks noGrp="1"/>
          </p:cNvSpPr>
          <p:nvPr>
            <p:ph type="sldNum" sz="quarter" idx="12"/>
          </p:nvPr>
        </p:nvSpPr>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3993410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
    <p:spTree>
      <p:nvGrpSpPr>
        <p:cNvPr id="1" name=""/>
        <p:cNvGrpSpPr/>
        <p:nvPr/>
      </p:nvGrpSpPr>
      <p:grpSpPr>
        <a:xfrm>
          <a:off x="0" y="0"/>
          <a:ext cx="0" cy="0"/>
          <a:chOff x="0" y="0"/>
          <a:chExt cx="0" cy="0"/>
        </a:xfrm>
      </p:grpSpPr>
      <p:sp>
        <p:nvSpPr>
          <p:cNvPr id="6" name="KBV Signet">
            <a:extLst>
              <a:ext uri="{FF2B5EF4-FFF2-40B4-BE49-F238E27FC236}">
                <a16:creationId xmlns:a16="http://schemas.microsoft.com/office/drawing/2014/main" id="{3714DB7D-1452-4E59-AAD1-7AC437FDB646}"/>
              </a:ext>
            </a:extLst>
          </p:cNvPr>
          <p:cNvSpPr>
            <a:spLocks noChangeAspect="1" noEditPoints="1"/>
          </p:cNvSpPr>
          <p:nvPr userDrawn="1"/>
        </p:nvSpPr>
        <p:spPr bwMode="auto">
          <a:xfrm>
            <a:off x="216000" y="6267600"/>
            <a:ext cx="374400" cy="374400"/>
          </a:xfrm>
          <a:custGeom>
            <a:avLst/>
            <a:gdLst>
              <a:gd name="T0" fmla="*/ 2102 w 2102"/>
              <a:gd name="T1" fmla="*/ 2102 h 2102"/>
              <a:gd name="T2" fmla="*/ 0 w 2102"/>
              <a:gd name="T3" fmla="*/ 0 h 2102"/>
              <a:gd name="T4" fmla="*/ 384 w 2102"/>
              <a:gd name="T5" fmla="*/ 1629 h 2102"/>
              <a:gd name="T6" fmla="*/ 328 w 2102"/>
              <a:gd name="T7" fmla="*/ 1715 h 2102"/>
              <a:gd name="T8" fmla="*/ 534 w 2102"/>
              <a:gd name="T9" fmla="*/ 1684 h 2102"/>
              <a:gd name="T10" fmla="*/ 479 w 2102"/>
              <a:gd name="T11" fmla="*/ 1284 h 2102"/>
              <a:gd name="T12" fmla="*/ 534 w 2102"/>
              <a:gd name="T13" fmla="*/ 1198 h 2102"/>
              <a:gd name="T14" fmla="*/ 328 w 2102"/>
              <a:gd name="T15" fmla="*/ 1229 h 2102"/>
              <a:gd name="T16" fmla="*/ 384 w 2102"/>
              <a:gd name="T17" fmla="*/ 1629 h 2102"/>
              <a:gd name="T18" fmla="*/ 1741 w 2102"/>
              <a:gd name="T19" fmla="*/ 1284 h 2102"/>
              <a:gd name="T20" fmla="*/ 1800 w 2102"/>
              <a:gd name="T21" fmla="*/ 1198 h 2102"/>
              <a:gd name="T22" fmla="*/ 1637 w 2102"/>
              <a:gd name="T23" fmla="*/ 1228 h 2102"/>
              <a:gd name="T24" fmla="*/ 1682 w 2102"/>
              <a:gd name="T25" fmla="*/ 1277 h 2102"/>
              <a:gd name="T26" fmla="*/ 1581 w 2102"/>
              <a:gd name="T27" fmla="*/ 1631 h 2102"/>
              <a:gd name="T28" fmla="*/ 1548 w 2102"/>
              <a:gd name="T29" fmla="*/ 1512 h 2102"/>
              <a:gd name="T30" fmla="*/ 1474 w 2102"/>
              <a:gd name="T31" fmla="*/ 1258 h 2102"/>
              <a:gd name="T32" fmla="*/ 1521 w 2102"/>
              <a:gd name="T33" fmla="*/ 1198 h 2102"/>
              <a:gd name="T34" fmla="*/ 1320 w 2102"/>
              <a:gd name="T35" fmla="*/ 1228 h 2102"/>
              <a:gd name="T36" fmla="*/ 1518 w 2102"/>
              <a:gd name="T37" fmla="*/ 1715 h 2102"/>
              <a:gd name="T38" fmla="*/ 1266 w 2102"/>
              <a:gd name="T39" fmla="*/ 1330 h 2102"/>
              <a:gd name="T40" fmla="*/ 869 w 2102"/>
              <a:gd name="T41" fmla="*/ 1198 h 2102"/>
              <a:gd name="T42" fmla="*/ 924 w 2102"/>
              <a:gd name="T43" fmla="*/ 1284 h 2102"/>
              <a:gd name="T44" fmla="*/ 869 w 2102"/>
              <a:gd name="T45" fmla="*/ 1684 h 2102"/>
              <a:gd name="T46" fmla="*/ 1112 w 2102"/>
              <a:gd name="T47" fmla="*/ 1715 h 2102"/>
              <a:gd name="T48" fmla="*/ 1164 w 2102"/>
              <a:gd name="T49" fmla="*/ 1446 h 2102"/>
              <a:gd name="T50" fmla="*/ 1266 w 2102"/>
              <a:gd name="T51" fmla="*/ 1330 h 2102"/>
              <a:gd name="T52" fmla="*/ 1090 w 2102"/>
              <a:gd name="T53" fmla="*/ 1471 h 2102"/>
              <a:gd name="T54" fmla="*/ 1096 w 2102"/>
              <a:gd name="T55" fmla="*/ 1671 h 2102"/>
              <a:gd name="T56" fmla="*/ 1021 w 2102"/>
              <a:gd name="T57" fmla="*/ 1471 h 2102"/>
              <a:gd name="T58" fmla="*/ 1080 w 2102"/>
              <a:gd name="T59" fmla="*/ 1427 h 2102"/>
              <a:gd name="T60" fmla="*/ 1021 w 2102"/>
              <a:gd name="T61" fmla="*/ 1243 h 2102"/>
              <a:gd name="T62" fmla="*/ 1167 w 2102"/>
              <a:gd name="T63" fmla="*/ 1336 h 2102"/>
              <a:gd name="T64" fmla="*/ 771 w 2102"/>
              <a:gd name="T65" fmla="*/ 1228 h 2102"/>
              <a:gd name="T66" fmla="*/ 608 w 2102"/>
              <a:gd name="T67" fmla="*/ 1198 h 2102"/>
              <a:gd name="T68" fmla="*/ 644 w 2102"/>
              <a:gd name="T69" fmla="*/ 1250 h 2102"/>
              <a:gd name="T70" fmla="*/ 491 w 2102"/>
              <a:gd name="T71" fmla="*/ 1451 h 2102"/>
              <a:gd name="T72" fmla="*/ 786 w 2102"/>
              <a:gd name="T73" fmla="*/ 1715 h 2102"/>
              <a:gd name="T74" fmla="*/ 721 w 2102"/>
              <a:gd name="T75" fmla="*/ 1647 h 2102"/>
              <a:gd name="T76" fmla="*/ 682 w 2102"/>
              <a:gd name="T77" fmla="*/ 1291 h 2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02" h="2102">
                <a:moveTo>
                  <a:pt x="0" y="2102"/>
                </a:moveTo>
                <a:lnTo>
                  <a:pt x="2102" y="2102"/>
                </a:lnTo>
                <a:lnTo>
                  <a:pt x="2102" y="0"/>
                </a:lnTo>
                <a:lnTo>
                  <a:pt x="0" y="0"/>
                </a:lnTo>
                <a:lnTo>
                  <a:pt x="0" y="2102"/>
                </a:lnTo>
                <a:close/>
                <a:moveTo>
                  <a:pt x="384" y="1629"/>
                </a:moveTo>
                <a:cubicBezTo>
                  <a:pt x="384" y="1672"/>
                  <a:pt x="373" y="1683"/>
                  <a:pt x="328" y="1684"/>
                </a:cubicBezTo>
                <a:lnTo>
                  <a:pt x="328" y="1715"/>
                </a:lnTo>
                <a:lnTo>
                  <a:pt x="534" y="1715"/>
                </a:lnTo>
                <a:lnTo>
                  <a:pt x="534" y="1684"/>
                </a:lnTo>
                <a:cubicBezTo>
                  <a:pt x="490" y="1683"/>
                  <a:pt x="479" y="1672"/>
                  <a:pt x="479" y="1629"/>
                </a:cubicBezTo>
                <a:lnTo>
                  <a:pt x="479" y="1284"/>
                </a:lnTo>
                <a:cubicBezTo>
                  <a:pt x="479" y="1241"/>
                  <a:pt x="490" y="1229"/>
                  <a:pt x="534" y="1229"/>
                </a:cubicBezTo>
                <a:lnTo>
                  <a:pt x="534" y="1198"/>
                </a:lnTo>
                <a:lnTo>
                  <a:pt x="328" y="1198"/>
                </a:lnTo>
                <a:lnTo>
                  <a:pt x="328" y="1229"/>
                </a:lnTo>
                <a:cubicBezTo>
                  <a:pt x="373" y="1229"/>
                  <a:pt x="384" y="1241"/>
                  <a:pt x="384" y="1284"/>
                </a:cubicBezTo>
                <a:lnTo>
                  <a:pt x="384" y="1629"/>
                </a:lnTo>
                <a:close/>
                <a:moveTo>
                  <a:pt x="1601" y="1715"/>
                </a:moveTo>
                <a:lnTo>
                  <a:pt x="1741" y="1284"/>
                </a:lnTo>
                <a:cubicBezTo>
                  <a:pt x="1755" y="1240"/>
                  <a:pt x="1767" y="1232"/>
                  <a:pt x="1800" y="1228"/>
                </a:cubicBezTo>
                <a:lnTo>
                  <a:pt x="1800" y="1198"/>
                </a:lnTo>
                <a:lnTo>
                  <a:pt x="1637" y="1198"/>
                </a:lnTo>
                <a:lnTo>
                  <a:pt x="1637" y="1228"/>
                </a:lnTo>
                <a:cubicBezTo>
                  <a:pt x="1671" y="1229"/>
                  <a:pt x="1686" y="1236"/>
                  <a:pt x="1686" y="1256"/>
                </a:cubicBezTo>
                <a:cubicBezTo>
                  <a:pt x="1686" y="1263"/>
                  <a:pt x="1684" y="1269"/>
                  <a:pt x="1682" y="1277"/>
                </a:cubicBezTo>
                <a:lnTo>
                  <a:pt x="1612" y="1511"/>
                </a:lnTo>
                <a:cubicBezTo>
                  <a:pt x="1598" y="1555"/>
                  <a:pt x="1586" y="1608"/>
                  <a:pt x="1581" y="1631"/>
                </a:cubicBezTo>
                <a:lnTo>
                  <a:pt x="1577" y="1631"/>
                </a:lnTo>
                <a:cubicBezTo>
                  <a:pt x="1571" y="1603"/>
                  <a:pt x="1559" y="1549"/>
                  <a:pt x="1548" y="1512"/>
                </a:cubicBezTo>
                <a:lnTo>
                  <a:pt x="1477" y="1277"/>
                </a:lnTo>
                <a:cubicBezTo>
                  <a:pt x="1475" y="1270"/>
                  <a:pt x="1474" y="1263"/>
                  <a:pt x="1474" y="1258"/>
                </a:cubicBezTo>
                <a:cubicBezTo>
                  <a:pt x="1474" y="1238"/>
                  <a:pt x="1488" y="1229"/>
                  <a:pt x="1521" y="1228"/>
                </a:cubicBezTo>
                <a:lnTo>
                  <a:pt x="1521" y="1198"/>
                </a:lnTo>
                <a:lnTo>
                  <a:pt x="1320" y="1198"/>
                </a:lnTo>
                <a:lnTo>
                  <a:pt x="1320" y="1228"/>
                </a:lnTo>
                <a:cubicBezTo>
                  <a:pt x="1353" y="1232"/>
                  <a:pt x="1362" y="1244"/>
                  <a:pt x="1376" y="1284"/>
                </a:cubicBezTo>
                <a:lnTo>
                  <a:pt x="1518" y="1715"/>
                </a:lnTo>
                <a:lnTo>
                  <a:pt x="1601" y="1715"/>
                </a:lnTo>
                <a:close/>
                <a:moveTo>
                  <a:pt x="1266" y="1330"/>
                </a:moveTo>
                <a:cubicBezTo>
                  <a:pt x="1266" y="1241"/>
                  <a:pt x="1205" y="1198"/>
                  <a:pt x="1086" y="1198"/>
                </a:cubicBezTo>
                <a:lnTo>
                  <a:pt x="869" y="1198"/>
                </a:lnTo>
                <a:lnTo>
                  <a:pt x="869" y="1229"/>
                </a:lnTo>
                <a:cubicBezTo>
                  <a:pt x="914" y="1229"/>
                  <a:pt x="924" y="1241"/>
                  <a:pt x="924" y="1284"/>
                </a:cubicBezTo>
                <a:lnTo>
                  <a:pt x="924" y="1629"/>
                </a:lnTo>
                <a:cubicBezTo>
                  <a:pt x="924" y="1672"/>
                  <a:pt x="914" y="1683"/>
                  <a:pt x="869" y="1684"/>
                </a:cubicBezTo>
                <a:lnTo>
                  <a:pt x="869" y="1715"/>
                </a:lnTo>
                <a:lnTo>
                  <a:pt x="1112" y="1715"/>
                </a:lnTo>
                <a:cubicBezTo>
                  <a:pt x="1221" y="1715"/>
                  <a:pt x="1290" y="1670"/>
                  <a:pt x="1290" y="1577"/>
                </a:cubicBezTo>
                <a:cubicBezTo>
                  <a:pt x="1290" y="1508"/>
                  <a:pt x="1250" y="1457"/>
                  <a:pt x="1164" y="1446"/>
                </a:cubicBezTo>
                <a:lnTo>
                  <a:pt x="1164" y="1443"/>
                </a:lnTo>
                <a:cubicBezTo>
                  <a:pt x="1232" y="1428"/>
                  <a:pt x="1266" y="1392"/>
                  <a:pt x="1266" y="1330"/>
                </a:cubicBezTo>
                <a:close/>
                <a:moveTo>
                  <a:pt x="1021" y="1471"/>
                </a:moveTo>
                <a:lnTo>
                  <a:pt x="1090" y="1471"/>
                </a:lnTo>
                <a:cubicBezTo>
                  <a:pt x="1166" y="1471"/>
                  <a:pt x="1190" y="1499"/>
                  <a:pt x="1190" y="1570"/>
                </a:cubicBezTo>
                <a:cubicBezTo>
                  <a:pt x="1190" y="1644"/>
                  <a:pt x="1166" y="1671"/>
                  <a:pt x="1096" y="1671"/>
                </a:cubicBezTo>
                <a:lnTo>
                  <a:pt x="1021" y="1671"/>
                </a:lnTo>
                <a:lnTo>
                  <a:pt x="1021" y="1471"/>
                </a:lnTo>
                <a:close/>
                <a:moveTo>
                  <a:pt x="1167" y="1336"/>
                </a:moveTo>
                <a:cubicBezTo>
                  <a:pt x="1167" y="1402"/>
                  <a:pt x="1146" y="1427"/>
                  <a:pt x="1080" y="1427"/>
                </a:cubicBezTo>
                <a:lnTo>
                  <a:pt x="1021" y="1427"/>
                </a:lnTo>
                <a:lnTo>
                  <a:pt x="1021" y="1243"/>
                </a:lnTo>
                <a:lnTo>
                  <a:pt x="1077" y="1243"/>
                </a:lnTo>
                <a:cubicBezTo>
                  <a:pt x="1143" y="1243"/>
                  <a:pt x="1167" y="1267"/>
                  <a:pt x="1167" y="1336"/>
                </a:cubicBezTo>
                <a:close/>
                <a:moveTo>
                  <a:pt x="682" y="1291"/>
                </a:moveTo>
                <a:cubicBezTo>
                  <a:pt x="721" y="1247"/>
                  <a:pt x="738" y="1232"/>
                  <a:pt x="771" y="1228"/>
                </a:cubicBezTo>
                <a:lnTo>
                  <a:pt x="771" y="1198"/>
                </a:lnTo>
                <a:lnTo>
                  <a:pt x="608" y="1198"/>
                </a:lnTo>
                <a:lnTo>
                  <a:pt x="608" y="1228"/>
                </a:lnTo>
                <a:cubicBezTo>
                  <a:pt x="632" y="1229"/>
                  <a:pt x="644" y="1236"/>
                  <a:pt x="644" y="1250"/>
                </a:cubicBezTo>
                <a:cubicBezTo>
                  <a:pt x="644" y="1256"/>
                  <a:pt x="641" y="1265"/>
                  <a:pt x="631" y="1277"/>
                </a:cubicBezTo>
                <a:lnTo>
                  <a:pt x="491" y="1451"/>
                </a:lnTo>
                <a:lnTo>
                  <a:pt x="653" y="1715"/>
                </a:lnTo>
                <a:lnTo>
                  <a:pt x="786" y="1715"/>
                </a:lnTo>
                <a:lnTo>
                  <a:pt x="786" y="1684"/>
                </a:lnTo>
                <a:cubicBezTo>
                  <a:pt x="751" y="1682"/>
                  <a:pt x="739" y="1675"/>
                  <a:pt x="721" y="1647"/>
                </a:cubicBezTo>
                <a:lnTo>
                  <a:pt x="576" y="1416"/>
                </a:lnTo>
                <a:lnTo>
                  <a:pt x="682" y="1291"/>
                </a:lnTo>
                <a:close/>
              </a:path>
            </a:pathLst>
          </a:custGeom>
          <a:solidFill>
            <a:srgbClr val="C30059"/>
          </a:solidFill>
          <a:ln w="9525">
            <a:noFill/>
            <a:round/>
            <a:headEnd/>
            <a:tailEnd/>
          </a:ln>
        </p:spPr>
        <p:txBody>
          <a:bodyPr vert="horz" wrap="square" lIns="91440" tIns="45720" rIns="91440" bIns="45720" numCol="1" anchor="t" anchorCtr="0" compatLnSpc="1">
            <a:prstTxWarp prst="textNoShape">
              <a:avLst/>
            </a:prstTxWarp>
          </a:bodyPr>
          <a:lstStyle/>
          <a:p>
            <a:endParaRPr lang="de-DE" dirty="0"/>
          </a:p>
        </p:txBody>
      </p:sp>
      <p:pic>
        <p:nvPicPr>
          <p:cNvPr id="8" name="Grafik 7">
            <a:extLst>
              <a:ext uri="{FF2B5EF4-FFF2-40B4-BE49-F238E27FC236}">
                <a16:creationId xmlns:a16="http://schemas.microsoft.com/office/drawing/2014/main" id="{1B2DF408-2898-42F2-914F-6E35F61C470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218272" y="216001"/>
            <a:ext cx="11756656" cy="5835599"/>
          </a:xfrm>
          <a:prstGeom prst="rect">
            <a:avLst/>
          </a:prstGeom>
        </p:spPr>
      </p:pic>
      <p:sp>
        <p:nvSpPr>
          <p:cNvPr id="11" name="Untertitel 2">
            <a:extLst>
              <a:ext uri="{FF2B5EF4-FFF2-40B4-BE49-F238E27FC236}">
                <a16:creationId xmlns:a16="http://schemas.microsoft.com/office/drawing/2014/main" id="{96BEDA9E-32E3-4B06-9DCC-21CD39D26EDA}"/>
              </a:ext>
            </a:extLst>
          </p:cNvPr>
          <p:cNvSpPr>
            <a:spLocks noGrp="1"/>
          </p:cNvSpPr>
          <p:nvPr>
            <p:ph type="subTitle" idx="1" hasCustomPrompt="1"/>
          </p:nvPr>
        </p:nvSpPr>
        <p:spPr>
          <a:xfrm>
            <a:off x="731838" y="790575"/>
            <a:ext cx="10728325" cy="4967288"/>
          </a:xfrm>
        </p:spPr>
        <p:txBody>
          <a:bodyPr/>
          <a:lstStyle>
            <a:lvl1pPr marL="432000" indent="-432000" algn="l">
              <a:lnSpc>
                <a:spcPct val="90000"/>
              </a:lnSpc>
              <a:spcBef>
                <a:spcPts val="0"/>
              </a:spcBef>
              <a:buClrTx/>
              <a:buFont typeface="Calibri" panose="020F0502020204030204" pitchFamily="34" charset="0"/>
              <a:buChar char="↗"/>
              <a:defRPr sz="3000" b="1" cap="all" spc="100" baseline="0">
                <a:solidFill>
                  <a:schemeClr val="bg1"/>
                </a:solidFill>
                <a:latin typeface="+mj-lt"/>
              </a:defRPr>
            </a:lvl1pPr>
            <a:lvl2pPr marL="702000" indent="-324000" algn="l">
              <a:lnSpc>
                <a:spcPct val="95000"/>
              </a:lnSpc>
              <a:spcBef>
                <a:spcPts val="0"/>
              </a:spcBef>
              <a:buClr>
                <a:schemeClr val="bg1"/>
              </a:buClr>
              <a:buFont typeface="Calibri" panose="020F0502020204030204" pitchFamily="34" charset="0"/>
              <a:buChar char="↗"/>
              <a:defRPr sz="2100" b="0" cap="all" spc="40" baseline="0">
                <a:solidFill>
                  <a:schemeClr val="bg1"/>
                </a:solidFill>
                <a:latin typeface="+mn-lt"/>
              </a:defRPr>
            </a:lvl2pPr>
            <a:lvl3pPr marL="432000" indent="-432000" algn="l">
              <a:lnSpc>
                <a:spcPct val="90000"/>
              </a:lnSpc>
              <a:spcBef>
                <a:spcPts val="0"/>
              </a:spcBef>
              <a:buClr>
                <a:schemeClr val="accent2"/>
              </a:buClr>
              <a:buFont typeface="Calibri" panose="020F0502020204030204" pitchFamily="34" charset="0"/>
              <a:buChar char="↗"/>
              <a:defRPr sz="3000" b="1" cap="all" spc="100" baseline="0">
                <a:solidFill>
                  <a:schemeClr val="accent1"/>
                </a:solidFill>
                <a:latin typeface="+mj-lt"/>
              </a:defRPr>
            </a:lvl3pPr>
            <a:lvl4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4pPr>
            <a:lvl5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5pPr>
            <a:lvl6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6pPr>
            <a:lvl7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7pPr>
            <a:lvl8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8pPr>
            <a:lvl9pPr marL="702000" indent="-324000" algn="l">
              <a:lnSpc>
                <a:spcPct val="95000"/>
              </a:lnSpc>
              <a:spcBef>
                <a:spcPts val="0"/>
              </a:spcBef>
              <a:buClr>
                <a:schemeClr val="accent2"/>
              </a:buClr>
              <a:buSzPct val="100000"/>
              <a:buFont typeface="Calibri" panose="020F0502020204030204" pitchFamily="34" charset="0"/>
              <a:buChar char="↗"/>
              <a:defRPr sz="2100" b="0" cap="all" spc="40" baseline="0">
                <a:solidFill>
                  <a:schemeClr val="accent1"/>
                </a:solidFill>
                <a:latin typeface="+mn-lt"/>
              </a:defRPr>
            </a:lvl9pPr>
          </a:lstStyle>
          <a:p>
            <a:pPr lvl="0"/>
            <a:r>
              <a:rPr lang="de-DE" dirty="0"/>
              <a:t>Name Kapitel inaktiv auf erster Ebene // für Unterkapitel inaktiv, Kapitel aktiv und Unterkapitel aktiv &gt;&gt; Menü &gt; Start &gt; Absatz &gt; Listenebne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grpSp>
        <p:nvGrpSpPr>
          <p:cNvPr id="9" name="Regieanweisungen"/>
          <p:cNvGrpSpPr/>
          <p:nvPr userDrawn="1"/>
        </p:nvGrpSpPr>
        <p:grpSpPr>
          <a:xfrm>
            <a:off x="-2772000" y="-684000"/>
            <a:ext cx="17748000" cy="8064000"/>
            <a:chOff x="-2772000" y="-684000"/>
            <a:chExt cx="17748000" cy="8064000"/>
          </a:xfrm>
        </p:grpSpPr>
        <p:grpSp>
          <p:nvGrpSpPr>
            <p:cNvPr id="10" name="Listenebenen">
              <a:extLst>
                <a:ext uri="{FF2B5EF4-FFF2-40B4-BE49-F238E27FC236}">
                  <a16:creationId xmlns:a16="http://schemas.microsoft.com/office/drawing/2014/main" id="{621191B8-E656-49C2-A2C4-78BC1F5F5D8F}"/>
                </a:ext>
              </a:extLst>
            </p:cNvPr>
            <p:cNvGrpSpPr/>
            <p:nvPr userDrawn="1"/>
          </p:nvGrpSpPr>
          <p:grpSpPr>
            <a:xfrm>
              <a:off x="-2772000" y="1449387"/>
              <a:ext cx="2628000" cy="2042615"/>
              <a:chOff x="-1590588" y="1383862"/>
              <a:chExt cx="1831793" cy="761497"/>
            </a:xfrm>
          </p:grpSpPr>
          <p:sp>
            <p:nvSpPr>
              <p:cNvPr id="16" name="Text // Listenebene erhöhen">
                <a:extLst>
                  <a:ext uri="{FF2B5EF4-FFF2-40B4-BE49-F238E27FC236}">
                    <a16:creationId xmlns:a16="http://schemas.microsoft.com/office/drawing/2014/main" id="{DAB08ACD-1F05-4102-BB96-FCD2C3544D79}"/>
                  </a:ext>
                </a:extLst>
              </p:cNvPr>
              <p:cNvSpPr txBox="1"/>
              <p:nvPr userDrawn="1"/>
            </p:nvSpPr>
            <p:spPr>
              <a:xfrm>
                <a:off x="-1289471" y="1809834"/>
                <a:ext cx="853164" cy="134210"/>
              </a:xfrm>
              <a:prstGeom prst="rect">
                <a:avLst/>
              </a:prstGeom>
              <a:noFill/>
            </p:spPr>
            <p:txBody>
              <a:bodyPr wrap="square" lIns="0" tIns="0" rIns="0" bIns="0" rtlCol="0" anchor="ctr"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Listenebene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erhöhen</a:t>
                </a:r>
              </a:p>
            </p:txBody>
          </p:sp>
          <p:sp>
            <p:nvSpPr>
              <p:cNvPr id="17" name="Text // Listenebene verringern">
                <a:extLst>
                  <a:ext uri="{FF2B5EF4-FFF2-40B4-BE49-F238E27FC236}">
                    <a16:creationId xmlns:a16="http://schemas.microsoft.com/office/drawing/2014/main" id="{94BD0034-9F6A-47F5-9D3B-E1838658C96B}"/>
                  </a:ext>
                </a:extLst>
              </p:cNvPr>
              <p:cNvSpPr txBox="1"/>
              <p:nvPr userDrawn="1"/>
            </p:nvSpPr>
            <p:spPr>
              <a:xfrm>
                <a:off x="-1289471" y="2011149"/>
                <a:ext cx="853164" cy="134210"/>
              </a:xfrm>
              <a:prstGeom prst="rect">
                <a:avLst/>
              </a:prstGeom>
              <a:noFill/>
            </p:spPr>
            <p:txBody>
              <a:bodyPr wrap="square" lIns="0" tIns="0" rIns="0" bIns="0" rtlCol="0" anchor="ctr"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Listenebene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verringern</a:t>
                </a:r>
              </a:p>
            </p:txBody>
          </p:sp>
          <p:sp>
            <p:nvSpPr>
              <p:cNvPr id="18" name="Listenebenen">
                <a:extLst>
                  <a:ext uri="{FF2B5EF4-FFF2-40B4-BE49-F238E27FC236}">
                    <a16:creationId xmlns:a16="http://schemas.microsoft.com/office/drawing/2014/main" id="{C1750384-6105-4301-908C-B2EB3D281715}"/>
                  </a:ext>
                </a:extLst>
              </p:cNvPr>
              <p:cNvSpPr txBox="1"/>
              <p:nvPr userDrawn="1"/>
            </p:nvSpPr>
            <p:spPr>
              <a:xfrm rot="10800000" flipH="1" flipV="1">
                <a:off x="-1590588" y="1383862"/>
                <a:ext cx="1831793" cy="402629"/>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0" baseline="0" dirty="0">
                    <a:solidFill>
                      <a:schemeClr val="tx1">
                        <a:lumMod val="50000"/>
                      </a:schemeClr>
                    </a:solidFill>
                    <a:latin typeface="+mn-lt"/>
                  </a:rPr>
                  <a:t>Wechsel der Textebene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0" baseline="0" dirty="0">
                    <a:solidFill>
                      <a:schemeClr val="tx1">
                        <a:lumMod val="50000"/>
                      </a:schemeClr>
                    </a:solidFill>
                    <a:latin typeface="+mn-lt"/>
                  </a:rPr>
                  <a:t>im Menü über: </a:t>
                </a:r>
                <a:br>
                  <a:rPr lang="de-DE" sz="1600" b="0" baseline="0" dirty="0">
                    <a:solidFill>
                      <a:schemeClr val="tx1">
                        <a:lumMod val="50000"/>
                      </a:schemeClr>
                    </a:solidFill>
                    <a:latin typeface="+mn-lt"/>
                  </a:rPr>
                </a:br>
                <a:r>
                  <a:rPr lang="de-DE" sz="1600" b="1" baseline="0" dirty="0">
                    <a:solidFill>
                      <a:schemeClr val="tx1">
                        <a:lumMod val="50000"/>
                      </a:schemeClr>
                    </a:solidFill>
                    <a:latin typeface="+mn-lt"/>
                  </a:rPr>
                  <a:t>Start &gt; Absatz &gt; Listenebene erhöhen/verringern</a:t>
                </a:r>
              </a:p>
            </p:txBody>
          </p:sp>
          <p:pic>
            <p:nvPicPr>
              <p:cNvPr id="19" name="Bild // Listenebene verringern">
                <a:extLst>
                  <a:ext uri="{FF2B5EF4-FFF2-40B4-BE49-F238E27FC236}">
                    <a16:creationId xmlns:a16="http://schemas.microsoft.com/office/drawing/2014/main" id="{4FDADF39-38E0-4662-BF43-0959D08637DE}"/>
                  </a:ext>
                </a:extLst>
              </p:cNvPr>
              <p:cNvPicPr>
                <a:picLocks noChangeAspect="1"/>
              </p:cNvPicPr>
              <p:nvPr userDrawn="1"/>
            </p:nvPicPr>
            <p:blipFill>
              <a:blip r:embed="rId3"/>
              <a:stretch>
                <a:fillRect/>
              </a:stretch>
            </p:blipFill>
            <p:spPr>
              <a:xfrm>
                <a:off x="-300806" y="2011149"/>
                <a:ext cx="542011" cy="134210"/>
              </a:xfrm>
              <a:prstGeom prst="rect">
                <a:avLst/>
              </a:prstGeom>
              <a:noFill/>
              <a:ln>
                <a:noFill/>
              </a:ln>
            </p:spPr>
          </p:pic>
          <p:pic>
            <p:nvPicPr>
              <p:cNvPr id="20" name="Bild // Listenebene erhöhen">
                <a:extLst>
                  <a:ext uri="{FF2B5EF4-FFF2-40B4-BE49-F238E27FC236}">
                    <a16:creationId xmlns:a16="http://schemas.microsoft.com/office/drawing/2014/main" id="{38A0D888-3691-4D61-B87F-2116AE5ED076}"/>
                  </a:ext>
                </a:extLst>
              </p:cNvPr>
              <p:cNvPicPr>
                <a:picLocks noChangeAspect="1"/>
              </p:cNvPicPr>
              <p:nvPr userDrawn="1"/>
            </p:nvPicPr>
            <p:blipFill>
              <a:blip r:embed="rId4"/>
              <a:stretch>
                <a:fillRect/>
              </a:stretch>
            </p:blipFill>
            <p:spPr>
              <a:xfrm>
                <a:off x="-300806" y="1809834"/>
                <a:ext cx="542011" cy="134210"/>
              </a:xfrm>
              <a:prstGeom prst="rect">
                <a:avLst/>
              </a:prstGeom>
              <a:noFill/>
              <a:ln>
                <a:noFill/>
              </a:ln>
            </p:spPr>
          </p:pic>
        </p:grpSp>
        <p:sp>
          <p:nvSpPr>
            <p:cNvPr id="12" name="Hilfslinien">
              <a:extLst>
                <a:ext uri="{FF2B5EF4-FFF2-40B4-BE49-F238E27FC236}">
                  <a16:creationId xmlns:a16="http://schemas.microsoft.com/office/drawing/2014/main" id="{69A25A78-C7BA-4531-A577-BECC94CE3A00}"/>
                </a:ext>
              </a:extLst>
            </p:cNvPr>
            <p:cNvSpPr txBox="1"/>
            <p:nvPr userDrawn="1"/>
          </p:nvSpPr>
          <p:spPr>
            <a:xfrm rot="10800000" flipH="1" flipV="1">
              <a:off x="731838" y="-684000"/>
              <a:ext cx="10728325" cy="540000"/>
            </a:xfrm>
            <a:prstGeom prst="rect">
              <a:avLst/>
            </a:prstGeom>
            <a:noFill/>
            <a:ln w="12700">
              <a:noFill/>
            </a:ln>
          </p:spPr>
          <p:txBody>
            <a:bodyPr vert="horz" wrap="square" lIns="0" tIns="0" rIns="0" bIns="0" rtlCol="0" anchor="b"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ctr" defTabSz="2871412"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Hilfslinien anzeigen über Menü: </a:t>
              </a:r>
            </a:p>
            <a:p>
              <a:pPr marL="0" marR="0" lvl="0" indent="0" algn="ctr" defTabSz="2871412" rtl="0" eaLnBrk="1" fontAlgn="auto" latinLnBrk="0" hangingPunct="1">
                <a:lnSpc>
                  <a:spcPct val="100000"/>
                </a:lnSpc>
                <a:spcBef>
                  <a:spcPts val="0"/>
                </a:spcBef>
                <a:spcAft>
                  <a:spcPts val="0"/>
                </a:spcAft>
                <a:buClrTx/>
                <a:buSzTx/>
                <a:buFontTx/>
                <a:buNone/>
                <a:tabLst/>
                <a:defRPr/>
              </a:pP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Ansicht &gt; Anzeigen &gt;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Haken</a:t>
              </a: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bei</a:t>
              </a: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 Führungslinien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setzen</a:t>
              </a:r>
            </a:p>
          </p:txBody>
        </p:sp>
        <p:sp>
          <p:nvSpPr>
            <p:cNvPr id="13" name="Zurücksetzen">
              <a:extLst>
                <a:ext uri="{FF2B5EF4-FFF2-40B4-BE49-F238E27FC236}">
                  <a16:creationId xmlns:a16="http://schemas.microsoft.com/office/drawing/2014/main" id="{B73AFC4D-6B0A-4156-9AE4-E2167CE9728C}"/>
                </a:ext>
              </a:extLst>
            </p:cNvPr>
            <p:cNvSpPr txBox="1"/>
            <p:nvPr userDrawn="1"/>
          </p:nvSpPr>
          <p:spPr>
            <a:xfrm rot="10800000" flipH="1" flipV="1">
              <a:off x="12348000" y="0"/>
              <a:ext cx="2628000" cy="790575"/>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indent="0" algn="l">
                <a:lnSpc>
                  <a:spcPct val="100000"/>
                </a:lnSpc>
                <a:spcBef>
                  <a:spcPts val="0"/>
                </a:spcBef>
                <a:spcAft>
                  <a:spcPts val="0"/>
                </a:spcAft>
              </a:pPr>
              <a:r>
                <a:rPr lang="de-DE" sz="1600" b="0" baseline="0" dirty="0">
                  <a:solidFill>
                    <a:schemeClr val="tx1">
                      <a:lumMod val="50000"/>
                    </a:schemeClr>
                  </a:solidFill>
                  <a:latin typeface="+mn-lt"/>
                </a:rPr>
                <a:t>Folie in Ursprungsform </a:t>
              </a:r>
            </a:p>
            <a:p>
              <a:pPr indent="0" algn="l">
                <a:lnSpc>
                  <a:spcPct val="100000"/>
                </a:lnSpc>
                <a:spcBef>
                  <a:spcPts val="0"/>
                </a:spcBef>
                <a:spcAft>
                  <a:spcPts val="0"/>
                </a:spcAft>
              </a:pPr>
              <a:r>
                <a:rPr lang="de-DE" sz="1600" b="0" baseline="0" dirty="0">
                  <a:solidFill>
                    <a:schemeClr val="tx1">
                      <a:lumMod val="50000"/>
                    </a:schemeClr>
                  </a:solidFill>
                  <a:latin typeface="+mn-lt"/>
                </a:rPr>
                <a:t>bringen über Menü:</a:t>
              </a:r>
            </a:p>
            <a:p>
              <a:pPr indent="0" algn="l">
                <a:lnSpc>
                  <a:spcPct val="100000"/>
                </a:lnSpc>
                <a:spcBef>
                  <a:spcPts val="0"/>
                </a:spcBef>
                <a:spcAft>
                  <a:spcPts val="0"/>
                </a:spcAft>
              </a:pPr>
              <a:r>
                <a:rPr lang="de-DE" sz="1600" b="1" baseline="0" dirty="0">
                  <a:solidFill>
                    <a:schemeClr val="tx1">
                      <a:lumMod val="50000"/>
                    </a:schemeClr>
                  </a:solidFill>
                  <a:latin typeface="+mn-lt"/>
                </a:rPr>
                <a:t>Start &gt; Folien &gt; Zurücksetzen</a:t>
              </a:r>
            </a:p>
          </p:txBody>
        </p:sp>
        <p:sp>
          <p:nvSpPr>
            <p:cNvPr id="14" name="Layoutwechsel">
              <a:extLst>
                <a:ext uri="{FF2B5EF4-FFF2-40B4-BE49-F238E27FC236}">
                  <a16:creationId xmlns:a16="http://schemas.microsoft.com/office/drawing/2014/main" id="{558A2C68-AC8D-4D15-A369-05C5BB3A3598}"/>
                </a:ext>
              </a:extLst>
            </p:cNvPr>
            <p:cNvSpPr txBox="1"/>
            <p:nvPr userDrawn="1"/>
          </p:nvSpPr>
          <p:spPr>
            <a:xfrm rot="10800000" flipH="1" flipV="1">
              <a:off x="12348000" y="1449388"/>
              <a:ext cx="2628000" cy="792000"/>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indent="0" algn="l">
                <a:lnSpc>
                  <a:spcPct val="100000"/>
                </a:lnSpc>
                <a:spcBef>
                  <a:spcPts val="0"/>
                </a:spcBef>
                <a:spcAft>
                  <a:spcPts val="0"/>
                </a:spcAft>
              </a:pPr>
              <a:r>
                <a:rPr lang="de-DE" sz="1600" b="0" baseline="0" dirty="0">
                  <a:solidFill>
                    <a:schemeClr val="tx1">
                      <a:lumMod val="50000"/>
                    </a:schemeClr>
                  </a:solidFill>
                  <a:latin typeface="+mn-lt"/>
                </a:rPr>
                <a:t>Wechsel des Folienlayouts </a:t>
              </a:r>
              <a:br>
                <a:rPr lang="de-DE" sz="1600" b="0" baseline="0" dirty="0">
                  <a:solidFill>
                    <a:schemeClr val="tx1">
                      <a:lumMod val="50000"/>
                    </a:schemeClr>
                  </a:solidFill>
                  <a:latin typeface="+mn-lt"/>
                </a:rPr>
              </a:br>
              <a:r>
                <a:rPr lang="de-DE" sz="1600" b="0" baseline="0" dirty="0">
                  <a:solidFill>
                    <a:schemeClr val="tx1">
                      <a:lumMod val="50000"/>
                    </a:schemeClr>
                  </a:solidFill>
                  <a:latin typeface="+mn-lt"/>
                </a:rPr>
                <a:t>im Menü über:</a:t>
              </a:r>
            </a:p>
            <a:p>
              <a:pPr marL="0" marR="0" lvl="0" indent="0" algn="l"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Start &gt; Folien &gt; Layout</a:t>
              </a:r>
            </a:p>
          </p:txBody>
        </p:sp>
        <p:sp>
          <p:nvSpPr>
            <p:cNvPr id="15" name="Fußzeile"/>
            <p:cNvSpPr txBox="1"/>
            <p:nvPr userDrawn="1"/>
          </p:nvSpPr>
          <p:spPr>
            <a:xfrm rot="10800000" flipH="1" flipV="1">
              <a:off x="731838" y="7020000"/>
              <a:ext cx="10728325" cy="360000"/>
            </a:xfrm>
            <a:prstGeom prst="rect">
              <a:avLst/>
            </a:prstGeom>
            <a:noFill/>
            <a:ln w="12700">
              <a:noFill/>
            </a:ln>
          </p:spPr>
          <p:txBody>
            <a:bodyPr vert="horz" wrap="square" lIns="0" tIns="0" rIns="0" bIns="0" rtlCol="0" anchor="t" anchorCtr="0">
              <a:no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2871412" rtl="0" eaLnBrk="1" fontAlgn="auto" latinLnBrk="0" hangingPunct="1">
                <a:lnSpc>
                  <a:spcPct val="100000"/>
                </a:lnSpc>
                <a:spcBef>
                  <a:spcPts val="0"/>
                </a:spcBef>
                <a:spcAft>
                  <a:spcPts val="0"/>
                </a:spcAft>
                <a:buClrTx/>
                <a:buSzTx/>
                <a:buFontTx/>
                <a:buNone/>
                <a:tabLst/>
                <a:defRPr/>
              </a:pPr>
              <a:r>
                <a:rPr lang="de-DE" sz="1600" b="0" baseline="0" dirty="0">
                  <a:solidFill>
                    <a:schemeClr val="tx1"/>
                  </a:solidFill>
                  <a:latin typeface="+mn-lt"/>
                </a:rPr>
                <a:t>Fußzeile anpassen: </a:t>
              </a:r>
              <a:r>
                <a:rPr lang="de-DE" sz="1600" b="1" baseline="0" dirty="0">
                  <a:solidFill>
                    <a:schemeClr val="tx1"/>
                  </a:solidFill>
                  <a:latin typeface="+mn-lt"/>
                </a:rPr>
                <a:t>Einfügen &gt; Kopf- und Fußzeile &gt; Text anpassen &gt; Für alle übernehmen</a:t>
              </a:r>
            </a:p>
          </p:txBody>
        </p:sp>
      </p:grpSp>
      <p:sp>
        <p:nvSpPr>
          <p:cNvPr id="5" name="Datumsplatzhalter 4">
            <a:extLst>
              <a:ext uri="{FF2B5EF4-FFF2-40B4-BE49-F238E27FC236}">
                <a16:creationId xmlns:a16="http://schemas.microsoft.com/office/drawing/2014/main" id="{A1D4ADCE-C715-4D76-A76B-E80C27A8D88D}"/>
              </a:ext>
            </a:extLst>
          </p:cNvPr>
          <p:cNvSpPr>
            <a:spLocks noGrp="1"/>
          </p:cNvSpPr>
          <p:nvPr>
            <p:ph type="dt" sz="half" idx="10"/>
          </p:nvPr>
        </p:nvSpPr>
        <p:spPr/>
        <p:txBody>
          <a:bodyPr/>
          <a:lstStyle/>
          <a:p>
            <a:r>
              <a:rPr lang="de-DE" dirty="0"/>
              <a:t>Modul „Prävention von Bedrohungen, Gewalt sowie Deeskalation in der Praxis“</a:t>
            </a:r>
          </a:p>
        </p:txBody>
      </p:sp>
      <p:sp>
        <p:nvSpPr>
          <p:cNvPr id="7" name="Fußzeilenplatzhalter 6">
            <a:extLst>
              <a:ext uri="{FF2B5EF4-FFF2-40B4-BE49-F238E27FC236}">
                <a16:creationId xmlns:a16="http://schemas.microsoft.com/office/drawing/2014/main" id="{062FAD1F-5AE6-4DD6-9CD8-80A0F2AF276A}"/>
              </a:ext>
            </a:extLst>
          </p:cNvPr>
          <p:cNvSpPr>
            <a:spLocks noGrp="1"/>
          </p:cNvSpPr>
          <p:nvPr>
            <p:ph type="ftr" sz="quarter" idx="11"/>
          </p:nvPr>
        </p:nvSpPr>
        <p:spPr/>
        <p:txBody>
          <a:bodyPr/>
          <a:lstStyle/>
          <a:p>
            <a:r>
              <a:rPr lang="de-DE" dirty="0"/>
              <a:t>Handbuch Qualitätszirkel</a:t>
            </a:r>
          </a:p>
          <a:p>
            <a:endParaRPr lang="de-DE" dirty="0"/>
          </a:p>
        </p:txBody>
      </p:sp>
      <p:sp>
        <p:nvSpPr>
          <p:cNvPr id="21" name="Foliennummernplatzhalter 20">
            <a:extLst>
              <a:ext uri="{FF2B5EF4-FFF2-40B4-BE49-F238E27FC236}">
                <a16:creationId xmlns:a16="http://schemas.microsoft.com/office/drawing/2014/main" id="{237311BB-02BB-4627-8E92-03D96003278C}"/>
              </a:ext>
            </a:extLst>
          </p:cNvPr>
          <p:cNvSpPr>
            <a:spLocks noGrp="1"/>
          </p:cNvSpPr>
          <p:nvPr>
            <p:ph type="sldNum" sz="quarter" idx="12"/>
          </p:nvPr>
        </p:nvSpPr>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2185694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FBC9E3-B3A3-4AC0-961C-B4ED55C63C78}"/>
              </a:ext>
            </a:extLst>
          </p:cNvPr>
          <p:cNvSpPr>
            <a:spLocks noGrp="1"/>
          </p:cNvSpPr>
          <p:nvPr>
            <p:ph type="title" hasCustomPrompt="1"/>
          </p:nvPr>
        </p:nvSpPr>
        <p:spPr>
          <a:xfrm>
            <a:off x="731838" y="790578"/>
            <a:ext cx="10728324" cy="432000"/>
          </a:xfrm>
        </p:spPr>
        <p:txBody>
          <a:bodyPr/>
          <a:lstStyle>
            <a:lvl1pPr>
              <a:defRPr/>
            </a:lvl1pPr>
          </a:lstStyle>
          <a:p>
            <a:r>
              <a:rPr lang="de-DE" dirty="0"/>
              <a:t>Headline einzeilig</a:t>
            </a:r>
          </a:p>
        </p:txBody>
      </p:sp>
      <p:sp>
        <p:nvSpPr>
          <p:cNvPr id="3" name="Inhaltsplatzhalter 2">
            <a:extLst>
              <a:ext uri="{FF2B5EF4-FFF2-40B4-BE49-F238E27FC236}">
                <a16:creationId xmlns:a16="http://schemas.microsoft.com/office/drawing/2014/main" id="{CEFF890B-5CF6-45A1-BA20-270A711E1893}"/>
              </a:ext>
            </a:extLst>
          </p:cNvPr>
          <p:cNvSpPr>
            <a:spLocks noGrp="1"/>
          </p:cNvSpPr>
          <p:nvPr>
            <p:ph idx="1" hasCustomPrompt="1"/>
          </p:nvPr>
        </p:nvSpPr>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de-DE" dirty="0"/>
              <a:t>Aufzählung auf erster Ebene // für weitere Aufzählung, Überschrift und Text &gt;&gt; Menü &gt; Start &gt; Absatz &gt; Listenebne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12" name="Vertikaler Textplatzhalter 2">
            <a:extLst>
              <a:ext uri="{FF2B5EF4-FFF2-40B4-BE49-F238E27FC236}">
                <a16:creationId xmlns:a16="http://schemas.microsoft.com/office/drawing/2014/main" id="{83E5712C-F124-4BC3-A172-5F9A9531A228}"/>
              </a:ext>
            </a:extLst>
          </p:cNvPr>
          <p:cNvSpPr>
            <a:spLocks noGrp="1"/>
          </p:cNvSpPr>
          <p:nvPr>
            <p:ph type="body" orient="vert" idx="13" hasCustomPrompt="1"/>
          </p:nvPr>
        </p:nvSpPr>
        <p:spPr>
          <a:xfrm>
            <a:off x="10189052" y="0"/>
            <a:ext cx="1786942" cy="358305"/>
          </a:xfrm>
          <a:solidFill>
            <a:schemeClr val="tx2"/>
          </a:solidFill>
        </p:spPr>
        <p:txBody>
          <a:bodyPr vert="horz" wrap="none" lIns="356400" tIns="86400" rIns="374400" bIns="100800" anchor="t" anchorCtr="0">
            <a:spAutoFit/>
          </a:bodyPr>
          <a:lstStyle>
            <a:lvl1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1pPr>
            <a:lvl2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2pPr>
            <a:lvl3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3pPr>
            <a:lvl4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4pPr>
            <a:lvl5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5pPr>
            <a:lvl6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6pPr>
            <a:lvl7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7pPr>
            <a:lvl8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8pPr>
            <a:lvl9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9pPr>
          </a:lstStyle>
          <a:p>
            <a:pPr lvl="0"/>
            <a:r>
              <a:rPr lang="de-DE" dirty="0"/>
              <a:t>Kapitelname</a:t>
            </a:r>
          </a:p>
        </p:txBody>
      </p:sp>
      <p:sp>
        <p:nvSpPr>
          <p:cNvPr id="10" name="Datumsplatzhalter 9">
            <a:extLst>
              <a:ext uri="{FF2B5EF4-FFF2-40B4-BE49-F238E27FC236}">
                <a16:creationId xmlns:a16="http://schemas.microsoft.com/office/drawing/2014/main" id="{054C8914-16AC-4C1E-BD43-DC81B1CEA9BC}"/>
              </a:ext>
            </a:extLst>
          </p:cNvPr>
          <p:cNvSpPr>
            <a:spLocks noGrp="1"/>
          </p:cNvSpPr>
          <p:nvPr>
            <p:ph type="dt" sz="half" idx="14"/>
          </p:nvPr>
        </p:nvSpPr>
        <p:spPr/>
        <p:txBody>
          <a:bodyPr/>
          <a:lstStyle/>
          <a:p>
            <a:r>
              <a:rPr lang="de-DE" dirty="0"/>
              <a:t>Modul „Prävention von Bedrohungen, Gewalt sowie Deeskalation in der Praxis“</a:t>
            </a:r>
          </a:p>
        </p:txBody>
      </p:sp>
      <p:sp>
        <p:nvSpPr>
          <p:cNvPr id="11" name="Fußzeilenplatzhalter 10">
            <a:extLst>
              <a:ext uri="{FF2B5EF4-FFF2-40B4-BE49-F238E27FC236}">
                <a16:creationId xmlns:a16="http://schemas.microsoft.com/office/drawing/2014/main" id="{857E689C-1DFF-416C-8D5C-767F99A5A2FD}"/>
              </a:ext>
            </a:extLst>
          </p:cNvPr>
          <p:cNvSpPr>
            <a:spLocks noGrp="1"/>
          </p:cNvSpPr>
          <p:nvPr>
            <p:ph type="ftr" sz="quarter" idx="15"/>
          </p:nvPr>
        </p:nvSpPr>
        <p:spPr/>
        <p:txBody>
          <a:bodyPr/>
          <a:lstStyle>
            <a:lvl1pPr>
              <a:defRPr/>
            </a:lvl1pPr>
          </a:lstStyle>
          <a:p>
            <a:r>
              <a:rPr lang="de-DE" dirty="0"/>
              <a:t>Handbuch Qualitätszirkel</a:t>
            </a:r>
          </a:p>
        </p:txBody>
      </p:sp>
      <p:sp>
        <p:nvSpPr>
          <p:cNvPr id="13" name="Foliennummernplatzhalter 12">
            <a:extLst>
              <a:ext uri="{FF2B5EF4-FFF2-40B4-BE49-F238E27FC236}">
                <a16:creationId xmlns:a16="http://schemas.microsoft.com/office/drawing/2014/main" id="{116594BB-3CCA-4C81-BEB1-6168952F4887}"/>
              </a:ext>
            </a:extLst>
          </p:cNvPr>
          <p:cNvSpPr>
            <a:spLocks noGrp="1"/>
          </p:cNvSpPr>
          <p:nvPr>
            <p:ph type="sldNum" sz="quarter" idx="16"/>
          </p:nvPr>
        </p:nvSpPr>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3708557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r Headlin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FBC9E3-B3A3-4AC0-961C-B4ED55C63C78}"/>
              </a:ext>
            </a:extLst>
          </p:cNvPr>
          <p:cNvSpPr>
            <a:spLocks noGrp="1"/>
          </p:cNvSpPr>
          <p:nvPr>
            <p:ph type="title" hasCustomPrompt="1"/>
          </p:nvPr>
        </p:nvSpPr>
        <p:spPr>
          <a:xfrm>
            <a:off x="731838" y="790578"/>
            <a:ext cx="10728324" cy="432000"/>
          </a:xfrm>
        </p:spPr>
        <p:txBody>
          <a:bodyPr/>
          <a:lstStyle>
            <a:lvl1pPr>
              <a:defRPr/>
            </a:lvl1pPr>
          </a:lstStyle>
          <a:p>
            <a:r>
              <a:rPr lang="de-DE" dirty="0"/>
              <a:t>Headline einzeilig</a:t>
            </a:r>
          </a:p>
        </p:txBody>
      </p:sp>
      <p:sp>
        <p:nvSpPr>
          <p:cNvPr id="12" name="Vertikaler Textplatzhalter 2">
            <a:extLst>
              <a:ext uri="{FF2B5EF4-FFF2-40B4-BE49-F238E27FC236}">
                <a16:creationId xmlns:a16="http://schemas.microsoft.com/office/drawing/2014/main" id="{83E5712C-F124-4BC3-A172-5F9A9531A228}"/>
              </a:ext>
            </a:extLst>
          </p:cNvPr>
          <p:cNvSpPr>
            <a:spLocks noGrp="1"/>
          </p:cNvSpPr>
          <p:nvPr>
            <p:ph type="body" orient="vert" idx="13" hasCustomPrompt="1"/>
          </p:nvPr>
        </p:nvSpPr>
        <p:spPr>
          <a:xfrm>
            <a:off x="10189052" y="0"/>
            <a:ext cx="1786942" cy="358305"/>
          </a:xfrm>
          <a:solidFill>
            <a:schemeClr val="tx2"/>
          </a:solidFill>
        </p:spPr>
        <p:txBody>
          <a:bodyPr vert="horz" wrap="none" lIns="356400" tIns="86400" rIns="374400" bIns="100800" anchor="t" anchorCtr="0">
            <a:spAutoFit/>
          </a:bodyPr>
          <a:lstStyle>
            <a:lvl1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1pPr>
            <a:lvl2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2pPr>
            <a:lvl3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3pPr>
            <a:lvl4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4pPr>
            <a:lvl5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5pPr>
            <a:lvl6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6pPr>
            <a:lvl7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7pPr>
            <a:lvl8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8pPr>
            <a:lvl9pPr marL="162000" indent="-162000" algn="r">
              <a:lnSpc>
                <a:spcPct val="100000"/>
              </a:lnSpc>
              <a:spcBef>
                <a:spcPts val="0"/>
              </a:spcBef>
              <a:buClr>
                <a:schemeClr val="accent2"/>
              </a:buClr>
              <a:buFont typeface="Calibri" panose="020F0502020204030204" pitchFamily="34" charset="0"/>
              <a:buChar char="↗"/>
              <a:defRPr sz="1100" b="1" cap="all" spc="30" baseline="0">
                <a:solidFill>
                  <a:schemeClr val="accent1"/>
                </a:solidFill>
                <a:latin typeface="+mj-lt"/>
              </a:defRPr>
            </a:lvl9pPr>
          </a:lstStyle>
          <a:p>
            <a:pPr lvl="0"/>
            <a:r>
              <a:rPr lang="de-DE" dirty="0"/>
              <a:t>Kapitelname</a:t>
            </a:r>
          </a:p>
        </p:txBody>
      </p:sp>
      <p:sp>
        <p:nvSpPr>
          <p:cNvPr id="9" name="Datumsplatzhalter 8">
            <a:extLst>
              <a:ext uri="{FF2B5EF4-FFF2-40B4-BE49-F238E27FC236}">
                <a16:creationId xmlns:a16="http://schemas.microsoft.com/office/drawing/2014/main" id="{3C7EC6FB-9193-4289-AEC2-991FE0873620}"/>
              </a:ext>
            </a:extLst>
          </p:cNvPr>
          <p:cNvSpPr>
            <a:spLocks noGrp="1"/>
          </p:cNvSpPr>
          <p:nvPr>
            <p:ph type="dt" sz="half" idx="14"/>
          </p:nvPr>
        </p:nvSpPr>
        <p:spPr/>
        <p:txBody>
          <a:bodyPr/>
          <a:lstStyle/>
          <a:p>
            <a:r>
              <a:rPr lang="de-DE" dirty="0"/>
              <a:t>Veranstaltung/Bezeichnung &amp; Datum wie auf Titelfolie</a:t>
            </a:r>
          </a:p>
        </p:txBody>
      </p:sp>
      <p:sp>
        <p:nvSpPr>
          <p:cNvPr id="10" name="Fußzeilenplatzhalter 9">
            <a:extLst>
              <a:ext uri="{FF2B5EF4-FFF2-40B4-BE49-F238E27FC236}">
                <a16:creationId xmlns:a16="http://schemas.microsoft.com/office/drawing/2014/main" id="{EF56C492-B776-4130-B439-A3FF23A57855}"/>
              </a:ext>
            </a:extLst>
          </p:cNvPr>
          <p:cNvSpPr>
            <a:spLocks noGrp="1"/>
          </p:cNvSpPr>
          <p:nvPr>
            <p:ph type="ftr" sz="quarter" idx="15"/>
          </p:nvPr>
        </p:nvSpPr>
        <p:spPr/>
        <p:txBody>
          <a:bodyPr/>
          <a:lstStyle/>
          <a:p>
            <a:r>
              <a:rPr lang="de-DE" dirty="0"/>
              <a:t>Titel der Präsentation wie auf Titelfolie</a:t>
            </a:r>
          </a:p>
        </p:txBody>
      </p:sp>
      <p:sp>
        <p:nvSpPr>
          <p:cNvPr id="11" name="Foliennummernplatzhalter 10">
            <a:extLst>
              <a:ext uri="{FF2B5EF4-FFF2-40B4-BE49-F238E27FC236}">
                <a16:creationId xmlns:a16="http://schemas.microsoft.com/office/drawing/2014/main" id="{12F3E8D6-605E-41B4-9B0F-5BC22E80EE50}"/>
              </a:ext>
            </a:extLst>
          </p:cNvPr>
          <p:cNvSpPr>
            <a:spLocks noGrp="1"/>
          </p:cNvSpPr>
          <p:nvPr>
            <p:ph type="sldNum" sz="quarter" idx="16"/>
          </p:nvPr>
        </p:nvSpPr>
        <p:spPr/>
        <p:txBody>
          <a:bodyPr/>
          <a:lstStyle/>
          <a:p>
            <a:r>
              <a:rPr lang="de-DE" dirty="0"/>
              <a:t>Seite </a:t>
            </a:r>
            <a:fld id="{ADD7824D-2DCF-4DDA-BE8D-0B7ABA078092}" type="slidenum">
              <a:rPr lang="de-DE" smtClean="0"/>
              <a:pPr/>
              <a:t>‹Nr.›</a:t>
            </a:fld>
            <a:endParaRPr lang="de-DE" dirty="0"/>
          </a:p>
        </p:txBody>
      </p:sp>
    </p:spTree>
    <p:extLst>
      <p:ext uri="{BB962C8B-B14F-4D97-AF65-F5344CB8AC3E}">
        <p14:creationId xmlns:p14="http://schemas.microsoft.com/office/powerpoint/2010/main" val="3968682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3" name="KBV Signet">
            <a:extLst>
              <a:ext uri="{FF2B5EF4-FFF2-40B4-BE49-F238E27FC236}">
                <a16:creationId xmlns:a16="http://schemas.microsoft.com/office/drawing/2014/main" id="{23DC89DC-81A4-43ED-B58E-3DC3D571EEBF}"/>
              </a:ext>
            </a:extLst>
          </p:cNvPr>
          <p:cNvSpPr>
            <a:spLocks noChangeAspect="1" noEditPoints="1"/>
          </p:cNvSpPr>
          <p:nvPr userDrawn="1"/>
        </p:nvSpPr>
        <p:spPr bwMode="auto">
          <a:xfrm>
            <a:off x="216000" y="6267600"/>
            <a:ext cx="374400" cy="374400"/>
          </a:xfrm>
          <a:custGeom>
            <a:avLst/>
            <a:gdLst>
              <a:gd name="T0" fmla="*/ 2102 w 2102"/>
              <a:gd name="T1" fmla="*/ 2102 h 2102"/>
              <a:gd name="T2" fmla="*/ 0 w 2102"/>
              <a:gd name="T3" fmla="*/ 0 h 2102"/>
              <a:gd name="T4" fmla="*/ 384 w 2102"/>
              <a:gd name="T5" fmla="*/ 1629 h 2102"/>
              <a:gd name="T6" fmla="*/ 328 w 2102"/>
              <a:gd name="T7" fmla="*/ 1715 h 2102"/>
              <a:gd name="T8" fmla="*/ 534 w 2102"/>
              <a:gd name="T9" fmla="*/ 1684 h 2102"/>
              <a:gd name="T10" fmla="*/ 479 w 2102"/>
              <a:gd name="T11" fmla="*/ 1284 h 2102"/>
              <a:gd name="T12" fmla="*/ 534 w 2102"/>
              <a:gd name="T13" fmla="*/ 1198 h 2102"/>
              <a:gd name="T14" fmla="*/ 328 w 2102"/>
              <a:gd name="T15" fmla="*/ 1229 h 2102"/>
              <a:gd name="T16" fmla="*/ 384 w 2102"/>
              <a:gd name="T17" fmla="*/ 1629 h 2102"/>
              <a:gd name="T18" fmla="*/ 1741 w 2102"/>
              <a:gd name="T19" fmla="*/ 1284 h 2102"/>
              <a:gd name="T20" fmla="*/ 1800 w 2102"/>
              <a:gd name="T21" fmla="*/ 1198 h 2102"/>
              <a:gd name="T22" fmla="*/ 1637 w 2102"/>
              <a:gd name="T23" fmla="*/ 1228 h 2102"/>
              <a:gd name="T24" fmla="*/ 1682 w 2102"/>
              <a:gd name="T25" fmla="*/ 1277 h 2102"/>
              <a:gd name="T26" fmla="*/ 1581 w 2102"/>
              <a:gd name="T27" fmla="*/ 1631 h 2102"/>
              <a:gd name="T28" fmla="*/ 1548 w 2102"/>
              <a:gd name="T29" fmla="*/ 1512 h 2102"/>
              <a:gd name="T30" fmla="*/ 1474 w 2102"/>
              <a:gd name="T31" fmla="*/ 1258 h 2102"/>
              <a:gd name="T32" fmla="*/ 1521 w 2102"/>
              <a:gd name="T33" fmla="*/ 1198 h 2102"/>
              <a:gd name="T34" fmla="*/ 1320 w 2102"/>
              <a:gd name="T35" fmla="*/ 1228 h 2102"/>
              <a:gd name="T36" fmla="*/ 1518 w 2102"/>
              <a:gd name="T37" fmla="*/ 1715 h 2102"/>
              <a:gd name="T38" fmla="*/ 1266 w 2102"/>
              <a:gd name="T39" fmla="*/ 1330 h 2102"/>
              <a:gd name="T40" fmla="*/ 869 w 2102"/>
              <a:gd name="T41" fmla="*/ 1198 h 2102"/>
              <a:gd name="T42" fmla="*/ 924 w 2102"/>
              <a:gd name="T43" fmla="*/ 1284 h 2102"/>
              <a:gd name="T44" fmla="*/ 869 w 2102"/>
              <a:gd name="T45" fmla="*/ 1684 h 2102"/>
              <a:gd name="T46" fmla="*/ 1112 w 2102"/>
              <a:gd name="T47" fmla="*/ 1715 h 2102"/>
              <a:gd name="T48" fmla="*/ 1164 w 2102"/>
              <a:gd name="T49" fmla="*/ 1446 h 2102"/>
              <a:gd name="T50" fmla="*/ 1266 w 2102"/>
              <a:gd name="T51" fmla="*/ 1330 h 2102"/>
              <a:gd name="T52" fmla="*/ 1090 w 2102"/>
              <a:gd name="T53" fmla="*/ 1471 h 2102"/>
              <a:gd name="T54" fmla="*/ 1096 w 2102"/>
              <a:gd name="T55" fmla="*/ 1671 h 2102"/>
              <a:gd name="T56" fmla="*/ 1021 w 2102"/>
              <a:gd name="T57" fmla="*/ 1471 h 2102"/>
              <a:gd name="T58" fmla="*/ 1080 w 2102"/>
              <a:gd name="T59" fmla="*/ 1427 h 2102"/>
              <a:gd name="T60" fmla="*/ 1021 w 2102"/>
              <a:gd name="T61" fmla="*/ 1243 h 2102"/>
              <a:gd name="T62" fmla="*/ 1167 w 2102"/>
              <a:gd name="T63" fmla="*/ 1336 h 2102"/>
              <a:gd name="T64" fmla="*/ 771 w 2102"/>
              <a:gd name="T65" fmla="*/ 1228 h 2102"/>
              <a:gd name="T66" fmla="*/ 608 w 2102"/>
              <a:gd name="T67" fmla="*/ 1198 h 2102"/>
              <a:gd name="T68" fmla="*/ 644 w 2102"/>
              <a:gd name="T69" fmla="*/ 1250 h 2102"/>
              <a:gd name="T70" fmla="*/ 491 w 2102"/>
              <a:gd name="T71" fmla="*/ 1451 h 2102"/>
              <a:gd name="T72" fmla="*/ 786 w 2102"/>
              <a:gd name="T73" fmla="*/ 1715 h 2102"/>
              <a:gd name="T74" fmla="*/ 721 w 2102"/>
              <a:gd name="T75" fmla="*/ 1647 h 2102"/>
              <a:gd name="T76" fmla="*/ 682 w 2102"/>
              <a:gd name="T77" fmla="*/ 1291 h 2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02" h="2102">
                <a:moveTo>
                  <a:pt x="0" y="2102"/>
                </a:moveTo>
                <a:lnTo>
                  <a:pt x="2102" y="2102"/>
                </a:lnTo>
                <a:lnTo>
                  <a:pt x="2102" y="0"/>
                </a:lnTo>
                <a:lnTo>
                  <a:pt x="0" y="0"/>
                </a:lnTo>
                <a:lnTo>
                  <a:pt x="0" y="2102"/>
                </a:lnTo>
                <a:close/>
                <a:moveTo>
                  <a:pt x="384" y="1629"/>
                </a:moveTo>
                <a:cubicBezTo>
                  <a:pt x="384" y="1672"/>
                  <a:pt x="373" y="1683"/>
                  <a:pt x="328" y="1684"/>
                </a:cubicBezTo>
                <a:lnTo>
                  <a:pt x="328" y="1715"/>
                </a:lnTo>
                <a:lnTo>
                  <a:pt x="534" y="1715"/>
                </a:lnTo>
                <a:lnTo>
                  <a:pt x="534" y="1684"/>
                </a:lnTo>
                <a:cubicBezTo>
                  <a:pt x="490" y="1683"/>
                  <a:pt x="479" y="1672"/>
                  <a:pt x="479" y="1629"/>
                </a:cubicBezTo>
                <a:lnTo>
                  <a:pt x="479" y="1284"/>
                </a:lnTo>
                <a:cubicBezTo>
                  <a:pt x="479" y="1241"/>
                  <a:pt x="490" y="1229"/>
                  <a:pt x="534" y="1229"/>
                </a:cubicBezTo>
                <a:lnTo>
                  <a:pt x="534" y="1198"/>
                </a:lnTo>
                <a:lnTo>
                  <a:pt x="328" y="1198"/>
                </a:lnTo>
                <a:lnTo>
                  <a:pt x="328" y="1229"/>
                </a:lnTo>
                <a:cubicBezTo>
                  <a:pt x="373" y="1229"/>
                  <a:pt x="384" y="1241"/>
                  <a:pt x="384" y="1284"/>
                </a:cubicBezTo>
                <a:lnTo>
                  <a:pt x="384" y="1629"/>
                </a:lnTo>
                <a:close/>
                <a:moveTo>
                  <a:pt x="1601" y="1715"/>
                </a:moveTo>
                <a:lnTo>
                  <a:pt x="1741" y="1284"/>
                </a:lnTo>
                <a:cubicBezTo>
                  <a:pt x="1755" y="1240"/>
                  <a:pt x="1767" y="1232"/>
                  <a:pt x="1800" y="1228"/>
                </a:cubicBezTo>
                <a:lnTo>
                  <a:pt x="1800" y="1198"/>
                </a:lnTo>
                <a:lnTo>
                  <a:pt x="1637" y="1198"/>
                </a:lnTo>
                <a:lnTo>
                  <a:pt x="1637" y="1228"/>
                </a:lnTo>
                <a:cubicBezTo>
                  <a:pt x="1671" y="1229"/>
                  <a:pt x="1686" y="1236"/>
                  <a:pt x="1686" y="1256"/>
                </a:cubicBezTo>
                <a:cubicBezTo>
                  <a:pt x="1686" y="1263"/>
                  <a:pt x="1684" y="1269"/>
                  <a:pt x="1682" y="1277"/>
                </a:cubicBezTo>
                <a:lnTo>
                  <a:pt x="1612" y="1511"/>
                </a:lnTo>
                <a:cubicBezTo>
                  <a:pt x="1598" y="1555"/>
                  <a:pt x="1586" y="1608"/>
                  <a:pt x="1581" y="1631"/>
                </a:cubicBezTo>
                <a:lnTo>
                  <a:pt x="1577" y="1631"/>
                </a:lnTo>
                <a:cubicBezTo>
                  <a:pt x="1571" y="1603"/>
                  <a:pt x="1559" y="1549"/>
                  <a:pt x="1548" y="1512"/>
                </a:cubicBezTo>
                <a:lnTo>
                  <a:pt x="1477" y="1277"/>
                </a:lnTo>
                <a:cubicBezTo>
                  <a:pt x="1475" y="1270"/>
                  <a:pt x="1474" y="1263"/>
                  <a:pt x="1474" y="1258"/>
                </a:cubicBezTo>
                <a:cubicBezTo>
                  <a:pt x="1474" y="1238"/>
                  <a:pt x="1488" y="1229"/>
                  <a:pt x="1521" y="1228"/>
                </a:cubicBezTo>
                <a:lnTo>
                  <a:pt x="1521" y="1198"/>
                </a:lnTo>
                <a:lnTo>
                  <a:pt x="1320" y="1198"/>
                </a:lnTo>
                <a:lnTo>
                  <a:pt x="1320" y="1228"/>
                </a:lnTo>
                <a:cubicBezTo>
                  <a:pt x="1353" y="1232"/>
                  <a:pt x="1362" y="1244"/>
                  <a:pt x="1376" y="1284"/>
                </a:cubicBezTo>
                <a:lnTo>
                  <a:pt x="1518" y="1715"/>
                </a:lnTo>
                <a:lnTo>
                  <a:pt x="1601" y="1715"/>
                </a:lnTo>
                <a:close/>
                <a:moveTo>
                  <a:pt x="1266" y="1330"/>
                </a:moveTo>
                <a:cubicBezTo>
                  <a:pt x="1266" y="1241"/>
                  <a:pt x="1205" y="1198"/>
                  <a:pt x="1086" y="1198"/>
                </a:cubicBezTo>
                <a:lnTo>
                  <a:pt x="869" y="1198"/>
                </a:lnTo>
                <a:lnTo>
                  <a:pt x="869" y="1229"/>
                </a:lnTo>
                <a:cubicBezTo>
                  <a:pt x="914" y="1229"/>
                  <a:pt x="924" y="1241"/>
                  <a:pt x="924" y="1284"/>
                </a:cubicBezTo>
                <a:lnTo>
                  <a:pt x="924" y="1629"/>
                </a:lnTo>
                <a:cubicBezTo>
                  <a:pt x="924" y="1672"/>
                  <a:pt x="914" y="1683"/>
                  <a:pt x="869" y="1684"/>
                </a:cubicBezTo>
                <a:lnTo>
                  <a:pt x="869" y="1715"/>
                </a:lnTo>
                <a:lnTo>
                  <a:pt x="1112" y="1715"/>
                </a:lnTo>
                <a:cubicBezTo>
                  <a:pt x="1221" y="1715"/>
                  <a:pt x="1290" y="1670"/>
                  <a:pt x="1290" y="1577"/>
                </a:cubicBezTo>
                <a:cubicBezTo>
                  <a:pt x="1290" y="1508"/>
                  <a:pt x="1250" y="1457"/>
                  <a:pt x="1164" y="1446"/>
                </a:cubicBezTo>
                <a:lnTo>
                  <a:pt x="1164" y="1443"/>
                </a:lnTo>
                <a:cubicBezTo>
                  <a:pt x="1232" y="1428"/>
                  <a:pt x="1266" y="1392"/>
                  <a:pt x="1266" y="1330"/>
                </a:cubicBezTo>
                <a:close/>
                <a:moveTo>
                  <a:pt x="1021" y="1471"/>
                </a:moveTo>
                <a:lnTo>
                  <a:pt x="1090" y="1471"/>
                </a:lnTo>
                <a:cubicBezTo>
                  <a:pt x="1166" y="1471"/>
                  <a:pt x="1190" y="1499"/>
                  <a:pt x="1190" y="1570"/>
                </a:cubicBezTo>
                <a:cubicBezTo>
                  <a:pt x="1190" y="1644"/>
                  <a:pt x="1166" y="1671"/>
                  <a:pt x="1096" y="1671"/>
                </a:cubicBezTo>
                <a:lnTo>
                  <a:pt x="1021" y="1671"/>
                </a:lnTo>
                <a:lnTo>
                  <a:pt x="1021" y="1471"/>
                </a:lnTo>
                <a:close/>
                <a:moveTo>
                  <a:pt x="1167" y="1336"/>
                </a:moveTo>
                <a:cubicBezTo>
                  <a:pt x="1167" y="1402"/>
                  <a:pt x="1146" y="1427"/>
                  <a:pt x="1080" y="1427"/>
                </a:cubicBezTo>
                <a:lnTo>
                  <a:pt x="1021" y="1427"/>
                </a:lnTo>
                <a:lnTo>
                  <a:pt x="1021" y="1243"/>
                </a:lnTo>
                <a:lnTo>
                  <a:pt x="1077" y="1243"/>
                </a:lnTo>
                <a:cubicBezTo>
                  <a:pt x="1143" y="1243"/>
                  <a:pt x="1167" y="1267"/>
                  <a:pt x="1167" y="1336"/>
                </a:cubicBezTo>
                <a:close/>
                <a:moveTo>
                  <a:pt x="682" y="1291"/>
                </a:moveTo>
                <a:cubicBezTo>
                  <a:pt x="721" y="1247"/>
                  <a:pt x="738" y="1232"/>
                  <a:pt x="771" y="1228"/>
                </a:cubicBezTo>
                <a:lnTo>
                  <a:pt x="771" y="1198"/>
                </a:lnTo>
                <a:lnTo>
                  <a:pt x="608" y="1198"/>
                </a:lnTo>
                <a:lnTo>
                  <a:pt x="608" y="1228"/>
                </a:lnTo>
                <a:cubicBezTo>
                  <a:pt x="632" y="1229"/>
                  <a:pt x="644" y="1236"/>
                  <a:pt x="644" y="1250"/>
                </a:cubicBezTo>
                <a:cubicBezTo>
                  <a:pt x="644" y="1256"/>
                  <a:pt x="641" y="1265"/>
                  <a:pt x="631" y="1277"/>
                </a:cubicBezTo>
                <a:lnTo>
                  <a:pt x="491" y="1451"/>
                </a:lnTo>
                <a:lnTo>
                  <a:pt x="653" y="1715"/>
                </a:lnTo>
                <a:lnTo>
                  <a:pt x="786" y="1715"/>
                </a:lnTo>
                <a:lnTo>
                  <a:pt x="786" y="1684"/>
                </a:lnTo>
                <a:cubicBezTo>
                  <a:pt x="751" y="1682"/>
                  <a:pt x="739" y="1675"/>
                  <a:pt x="721" y="1647"/>
                </a:cubicBezTo>
                <a:lnTo>
                  <a:pt x="576" y="1416"/>
                </a:lnTo>
                <a:lnTo>
                  <a:pt x="682" y="1291"/>
                </a:lnTo>
                <a:close/>
              </a:path>
            </a:pathLst>
          </a:custGeom>
          <a:solidFill>
            <a:srgbClr val="C30059"/>
          </a:solidFill>
          <a:ln w="9525">
            <a:noFill/>
            <a:round/>
            <a:headEnd/>
            <a:tailEnd/>
          </a:ln>
        </p:spPr>
        <p:txBody>
          <a:bodyPr vert="horz" wrap="square" lIns="91440" tIns="45720" rIns="91440" bIns="45720" numCol="1" anchor="t" anchorCtr="0" compatLnSpc="1">
            <a:prstTxWarp prst="textNoShape">
              <a:avLst/>
            </a:prstTxWarp>
          </a:bodyPr>
          <a:lstStyle/>
          <a:p>
            <a:endParaRPr lang="de-DE" dirty="0"/>
          </a:p>
        </p:txBody>
      </p:sp>
      <p:cxnSp>
        <p:nvCxnSpPr>
          <p:cNvPr id="8" name="Linie">
            <a:extLst>
              <a:ext uri="{FF2B5EF4-FFF2-40B4-BE49-F238E27FC236}">
                <a16:creationId xmlns:a16="http://schemas.microsoft.com/office/drawing/2014/main" id="{0EFF2C6B-0CCD-4DE5-BB9A-7DB01B0B8C2C}"/>
              </a:ext>
            </a:extLst>
          </p:cNvPr>
          <p:cNvCxnSpPr>
            <a:cxnSpLocks/>
          </p:cNvCxnSpPr>
          <p:nvPr userDrawn="1"/>
        </p:nvCxnSpPr>
        <p:spPr>
          <a:xfrm>
            <a:off x="216000" y="6102000"/>
            <a:ext cx="11761200" cy="0"/>
          </a:xfrm>
          <a:prstGeom prst="line">
            <a:avLst/>
          </a:prstGeom>
          <a:ln w="12700" cap="rnd">
            <a:solidFill>
              <a:schemeClr val="accent1"/>
            </a:solidFill>
            <a:prstDash val="sysDot"/>
            <a:round/>
          </a:ln>
        </p:spPr>
        <p:style>
          <a:lnRef idx="1">
            <a:schemeClr val="accent1"/>
          </a:lnRef>
          <a:fillRef idx="0">
            <a:schemeClr val="accent1"/>
          </a:fillRef>
          <a:effectRef idx="0">
            <a:schemeClr val="accent1"/>
          </a:effectRef>
          <a:fontRef idx="minor">
            <a:schemeClr val="tx1"/>
          </a:fontRef>
        </p:style>
      </p:cxnSp>
      <p:sp>
        <p:nvSpPr>
          <p:cNvPr id="2" name="Titelplatzhalter 1">
            <a:extLst>
              <a:ext uri="{FF2B5EF4-FFF2-40B4-BE49-F238E27FC236}">
                <a16:creationId xmlns:a16="http://schemas.microsoft.com/office/drawing/2014/main" id="{C12BE506-F27F-4BFB-9C3E-DABA4F3D6D34}"/>
              </a:ext>
            </a:extLst>
          </p:cNvPr>
          <p:cNvSpPr>
            <a:spLocks noGrp="1"/>
          </p:cNvSpPr>
          <p:nvPr>
            <p:ph type="title"/>
          </p:nvPr>
        </p:nvSpPr>
        <p:spPr>
          <a:xfrm>
            <a:off x="731838" y="790578"/>
            <a:ext cx="10728324" cy="432000"/>
          </a:xfrm>
          <a:prstGeom prst="rect">
            <a:avLst/>
          </a:prstGeom>
        </p:spPr>
        <p:txBody>
          <a:bodyPr vert="horz" lIns="0" tIns="0" rIns="0" bIns="0" rtlCol="0" anchor="t" anchorCtr="0">
            <a:noAutofit/>
          </a:bodyPr>
          <a:lstStyle/>
          <a:p>
            <a:r>
              <a:rPr lang="de-DE" dirty="0"/>
              <a:t>Headline einzeilig</a:t>
            </a:r>
          </a:p>
        </p:txBody>
      </p:sp>
      <p:sp>
        <p:nvSpPr>
          <p:cNvPr id="3" name="Textplatzhalter 2">
            <a:extLst>
              <a:ext uri="{FF2B5EF4-FFF2-40B4-BE49-F238E27FC236}">
                <a16:creationId xmlns:a16="http://schemas.microsoft.com/office/drawing/2014/main" id="{0F77E1C3-96FA-4FCE-BCAC-9A54A0CF14BF}"/>
              </a:ext>
            </a:extLst>
          </p:cNvPr>
          <p:cNvSpPr>
            <a:spLocks noGrp="1"/>
          </p:cNvSpPr>
          <p:nvPr>
            <p:ph type="body" idx="1"/>
          </p:nvPr>
        </p:nvSpPr>
        <p:spPr>
          <a:xfrm>
            <a:off x="731674" y="1449389"/>
            <a:ext cx="10728325" cy="4308469"/>
          </a:xfrm>
          <a:prstGeom prst="rect">
            <a:avLst/>
          </a:prstGeom>
        </p:spPr>
        <p:txBody>
          <a:bodyPr vert="horz" lIns="0" tIns="0" rIns="0" bIns="0" rtlCol="0" anchor="t" anchorCtr="0">
            <a:noAutofit/>
          </a:bodyPr>
          <a:lstStyle/>
          <a:p>
            <a:pPr lvl="0"/>
            <a:r>
              <a:rPr lang="de-DE" dirty="0"/>
              <a:t>Aufzählung auf erster Ebene // für weitere Aufzählung, Überschrift und Text &gt;&gt; Menü &gt; Start &gt; Absatz &gt; Listenebne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4" name="Datumsplatzhalter 3">
            <a:extLst>
              <a:ext uri="{FF2B5EF4-FFF2-40B4-BE49-F238E27FC236}">
                <a16:creationId xmlns:a16="http://schemas.microsoft.com/office/drawing/2014/main" id="{4AB5A0F8-72B0-431F-91F8-5E603B325D22}"/>
              </a:ext>
            </a:extLst>
          </p:cNvPr>
          <p:cNvSpPr>
            <a:spLocks noGrp="1"/>
          </p:cNvSpPr>
          <p:nvPr>
            <p:ph type="dt" sz="half" idx="2"/>
          </p:nvPr>
        </p:nvSpPr>
        <p:spPr>
          <a:xfrm>
            <a:off x="731836" y="6441850"/>
            <a:ext cx="9435600" cy="162000"/>
          </a:xfrm>
          <a:prstGeom prst="rect">
            <a:avLst/>
          </a:prstGeom>
        </p:spPr>
        <p:txBody>
          <a:bodyPr vert="horz" lIns="0" tIns="0" rIns="0" bIns="0" rtlCol="0" anchor="t" anchorCtr="0">
            <a:noAutofit/>
          </a:bodyPr>
          <a:lstStyle>
            <a:lvl1pPr marL="0" indent="0" algn="l">
              <a:lnSpc>
                <a:spcPts val="1300"/>
              </a:lnSpc>
              <a:spcBef>
                <a:spcPts val="0"/>
              </a:spcBef>
              <a:buFont typeface="+mj-lt"/>
              <a:buNone/>
              <a:defRPr sz="1100" b="0" cap="all" baseline="0">
                <a:solidFill>
                  <a:schemeClr val="accent1"/>
                </a:solidFill>
                <a:latin typeface="+mn-lt"/>
              </a:defRPr>
            </a:lvl1pPr>
            <a:lvl2pPr marL="0" indent="0" algn="l">
              <a:lnSpc>
                <a:spcPts val="1300"/>
              </a:lnSpc>
              <a:spcBef>
                <a:spcPts val="0"/>
              </a:spcBef>
              <a:defRPr sz="2000" b="0" cap="all" baseline="0">
                <a:latin typeface="+mn-lt"/>
              </a:defRPr>
            </a:lvl2pPr>
            <a:lvl3pPr marL="0" indent="0" algn="l">
              <a:lnSpc>
                <a:spcPts val="1300"/>
              </a:lnSpc>
              <a:spcBef>
                <a:spcPts val="0"/>
              </a:spcBef>
              <a:defRPr sz="2000" b="0" cap="all" baseline="0">
                <a:latin typeface="+mn-lt"/>
              </a:defRPr>
            </a:lvl3pPr>
            <a:lvl4pPr marL="0" indent="0" algn="l">
              <a:lnSpc>
                <a:spcPts val="1300"/>
              </a:lnSpc>
              <a:spcBef>
                <a:spcPts val="0"/>
              </a:spcBef>
              <a:defRPr sz="2000" b="0" cap="all" baseline="0">
                <a:latin typeface="+mn-lt"/>
              </a:defRPr>
            </a:lvl4pPr>
            <a:lvl5pPr marL="0" indent="0" algn="l">
              <a:lnSpc>
                <a:spcPts val="1300"/>
              </a:lnSpc>
              <a:spcBef>
                <a:spcPts val="0"/>
              </a:spcBef>
              <a:defRPr sz="2000" b="0" cap="all" baseline="0">
                <a:latin typeface="+mn-lt"/>
              </a:defRPr>
            </a:lvl5pPr>
            <a:lvl6pPr marL="0" indent="0" algn="l">
              <a:lnSpc>
                <a:spcPts val="1300"/>
              </a:lnSpc>
              <a:spcBef>
                <a:spcPts val="0"/>
              </a:spcBef>
              <a:defRPr sz="2000" b="0" cap="all" baseline="0">
                <a:latin typeface="+mn-lt"/>
              </a:defRPr>
            </a:lvl6pPr>
            <a:lvl7pPr marL="0" indent="0" algn="l">
              <a:lnSpc>
                <a:spcPts val="1300"/>
              </a:lnSpc>
              <a:spcBef>
                <a:spcPts val="0"/>
              </a:spcBef>
              <a:defRPr sz="2000" b="0" cap="all" baseline="0">
                <a:latin typeface="+mn-lt"/>
              </a:defRPr>
            </a:lvl7pPr>
            <a:lvl8pPr marL="0" indent="0" algn="l">
              <a:lnSpc>
                <a:spcPts val="1300"/>
              </a:lnSpc>
              <a:spcBef>
                <a:spcPts val="0"/>
              </a:spcBef>
              <a:defRPr sz="2000" b="0" cap="all" baseline="0">
                <a:latin typeface="+mn-lt"/>
              </a:defRPr>
            </a:lvl8pPr>
            <a:lvl9pPr marL="0" indent="0" algn="l">
              <a:lnSpc>
                <a:spcPts val="1300"/>
              </a:lnSpc>
              <a:spcBef>
                <a:spcPts val="0"/>
              </a:spcBef>
              <a:defRPr sz="2000" b="0" cap="all" baseline="0">
                <a:latin typeface="+mn-lt"/>
              </a:defRPr>
            </a:lvl9pPr>
          </a:lstStyle>
          <a:p>
            <a:r>
              <a:rPr lang="de-DE" dirty="0"/>
              <a:t>Modul „Prävention von Bedrohungen, Gewalt sowie Deeskalation in der Praxis“</a:t>
            </a:r>
          </a:p>
          <a:p>
            <a:endParaRPr lang="de-DE" dirty="0"/>
          </a:p>
        </p:txBody>
      </p:sp>
      <p:sp>
        <p:nvSpPr>
          <p:cNvPr id="5" name="Fußzeilenplatzhalter 4">
            <a:extLst>
              <a:ext uri="{FF2B5EF4-FFF2-40B4-BE49-F238E27FC236}">
                <a16:creationId xmlns:a16="http://schemas.microsoft.com/office/drawing/2014/main" id="{E1A2B3F3-26F7-42D5-BFD7-F22E8467BA9C}"/>
              </a:ext>
            </a:extLst>
          </p:cNvPr>
          <p:cNvSpPr>
            <a:spLocks noGrp="1"/>
          </p:cNvSpPr>
          <p:nvPr>
            <p:ph type="ftr" sz="quarter" idx="3"/>
          </p:nvPr>
        </p:nvSpPr>
        <p:spPr>
          <a:xfrm>
            <a:off x="731836" y="6281760"/>
            <a:ext cx="9435600" cy="162000"/>
          </a:xfrm>
          <a:prstGeom prst="rect">
            <a:avLst/>
          </a:prstGeom>
        </p:spPr>
        <p:txBody>
          <a:bodyPr vert="horz" lIns="0" tIns="0" rIns="0" bIns="0" rtlCol="0" anchor="t" anchorCtr="0">
            <a:noAutofit/>
          </a:bodyPr>
          <a:lstStyle>
            <a:lvl1pPr marL="0" indent="0" algn="l">
              <a:lnSpc>
                <a:spcPts val="1300"/>
              </a:lnSpc>
              <a:spcBef>
                <a:spcPts val="0"/>
              </a:spcBef>
              <a:buFont typeface="+mj-lt"/>
              <a:buNone/>
              <a:defRPr sz="1100" b="1" cap="all" baseline="0">
                <a:solidFill>
                  <a:schemeClr val="accent1"/>
                </a:solidFill>
                <a:latin typeface="+mn-lt"/>
              </a:defRPr>
            </a:lvl1pPr>
            <a:lvl2pPr marL="0" indent="0" algn="l">
              <a:lnSpc>
                <a:spcPts val="1300"/>
              </a:lnSpc>
              <a:spcBef>
                <a:spcPts val="0"/>
              </a:spcBef>
              <a:defRPr sz="2000" b="1" cap="all" baseline="0">
                <a:latin typeface="+mn-lt"/>
              </a:defRPr>
            </a:lvl2pPr>
            <a:lvl3pPr marL="0" indent="0" algn="l">
              <a:lnSpc>
                <a:spcPts val="1300"/>
              </a:lnSpc>
              <a:spcBef>
                <a:spcPts val="0"/>
              </a:spcBef>
              <a:defRPr sz="2000" b="1" cap="all" baseline="0">
                <a:latin typeface="+mn-lt"/>
              </a:defRPr>
            </a:lvl3pPr>
            <a:lvl4pPr marL="0" indent="0" algn="l">
              <a:lnSpc>
                <a:spcPts val="1300"/>
              </a:lnSpc>
              <a:spcBef>
                <a:spcPts val="0"/>
              </a:spcBef>
              <a:defRPr sz="2000" b="1" cap="all" baseline="0">
                <a:latin typeface="+mn-lt"/>
              </a:defRPr>
            </a:lvl4pPr>
            <a:lvl5pPr marL="0" indent="0" algn="l">
              <a:lnSpc>
                <a:spcPts val="1300"/>
              </a:lnSpc>
              <a:spcBef>
                <a:spcPts val="0"/>
              </a:spcBef>
              <a:defRPr sz="2000" b="1" cap="all" baseline="0">
                <a:latin typeface="+mn-lt"/>
              </a:defRPr>
            </a:lvl5pPr>
            <a:lvl6pPr marL="0" indent="0" algn="l">
              <a:lnSpc>
                <a:spcPts val="1300"/>
              </a:lnSpc>
              <a:spcBef>
                <a:spcPts val="0"/>
              </a:spcBef>
              <a:defRPr sz="2000" b="1" cap="all" baseline="0">
                <a:latin typeface="+mn-lt"/>
              </a:defRPr>
            </a:lvl6pPr>
            <a:lvl7pPr marL="0" indent="0" algn="l">
              <a:lnSpc>
                <a:spcPts val="1300"/>
              </a:lnSpc>
              <a:spcBef>
                <a:spcPts val="0"/>
              </a:spcBef>
              <a:defRPr sz="2000" b="1" cap="all" baseline="0">
                <a:latin typeface="+mn-lt"/>
              </a:defRPr>
            </a:lvl7pPr>
            <a:lvl8pPr marL="0" indent="0" algn="l">
              <a:lnSpc>
                <a:spcPts val="1300"/>
              </a:lnSpc>
              <a:spcBef>
                <a:spcPts val="0"/>
              </a:spcBef>
              <a:defRPr sz="2000" b="1" cap="all" baseline="0">
                <a:latin typeface="+mn-lt"/>
              </a:defRPr>
            </a:lvl8pPr>
            <a:lvl9pPr marL="0" indent="0" algn="l">
              <a:lnSpc>
                <a:spcPts val="1300"/>
              </a:lnSpc>
              <a:spcBef>
                <a:spcPts val="0"/>
              </a:spcBef>
              <a:defRPr sz="2000" b="1" cap="all" baseline="0">
                <a:latin typeface="+mn-lt"/>
              </a:defRPr>
            </a:lvl9pPr>
          </a:lstStyle>
          <a:p>
            <a:r>
              <a:rPr lang="de-DE" dirty="0"/>
              <a:t>Handbuch Qualitätszirkel</a:t>
            </a:r>
          </a:p>
        </p:txBody>
      </p:sp>
      <p:sp>
        <p:nvSpPr>
          <p:cNvPr id="6" name="Foliennummernplatzhalter 5">
            <a:extLst>
              <a:ext uri="{FF2B5EF4-FFF2-40B4-BE49-F238E27FC236}">
                <a16:creationId xmlns:a16="http://schemas.microsoft.com/office/drawing/2014/main" id="{33291002-07B2-44AD-935E-C8424D0A5D40}"/>
              </a:ext>
            </a:extLst>
          </p:cNvPr>
          <p:cNvSpPr>
            <a:spLocks noGrp="1"/>
          </p:cNvSpPr>
          <p:nvPr>
            <p:ph type="sldNum" sz="quarter" idx="4"/>
          </p:nvPr>
        </p:nvSpPr>
        <p:spPr>
          <a:xfrm>
            <a:off x="10897200" y="6281760"/>
            <a:ext cx="1080000" cy="162000"/>
          </a:xfrm>
          <a:prstGeom prst="rect">
            <a:avLst/>
          </a:prstGeom>
        </p:spPr>
        <p:txBody>
          <a:bodyPr vert="horz" lIns="0" tIns="0" rIns="0" bIns="0" rtlCol="0" anchor="t" anchorCtr="0">
            <a:noAutofit/>
          </a:bodyPr>
          <a:lstStyle>
            <a:lvl1pPr marL="0" indent="0" algn="r">
              <a:lnSpc>
                <a:spcPts val="1300"/>
              </a:lnSpc>
              <a:spcBef>
                <a:spcPts val="0"/>
              </a:spcBef>
              <a:buFont typeface="+mj-lt"/>
              <a:buNone/>
              <a:defRPr sz="1100" b="0" cap="all" baseline="0">
                <a:solidFill>
                  <a:schemeClr val="accent1"/>
                </a:solidFill>
                <a:latin typeface="+mn-lt"/>
              </a:defRPr>
            </a:lvl1pPr>
            <a:lvl2pPr marL="0" indent="0" algn="r">
              <a:lnSpc>
                <a:spcPts val="1300"/>
              </a:lnSpc>
              <a:spcBef>
                <a:spcPts val="0"/>
              </a:spcBef>
              <a:defRPr sz="2000" b="0" cap="all" baseline="0">
                <a:latin typeface="+mn-lt"/>
              </a:defRPr>
            </a:lvl2pPr>
            <a:lvl3pPr marL="0" indent="0" algn="r">
              <a:lnSpc>
                <a:spcPts val="1300"/>
              </a:lnSpc>
              <a:spcBef>
                <a:spcPts val="0"/>
              </a:spcBef>
              <a:defRPr sz="2000" b="0" cap="all" baseline="0">
                <a:latin typeface="+mn-lt"/>
              </a:defRPr>
            </a:lvl3pPr>
            <a:lvl4pPr marL="0" indent="0" algn="r">
              <a:lnSpc>
                <a:spcPts val="1300"/>
              </a:lnSpc>
              <a:spcBef>
                <a:spcPts val="0"/>
              </a:spcBef>
              <a:defRPr sz="2000" b="0" cap="all" baseline="0">
                <a:latin typeface="+mn-lt"/>
              </a:defRPr>
            </a:lvl4pPr>
            <a:lvl5pPr marL="0" indent="0" algn="r">
              <a:lnSpc>
                <a:spcPts val="1300"/>
              </a:lnSpc>
              <a:spcBef>
                <a:spcPts val="0"/>
              </a:spcBef>
              <a:defRPr sz="2000" b="0" cap="all" baseline="0">
                <a:latin typeface="+mn-lt"/>
              </a:defRPr>
            </a:lvl5pPr>
            <a:lvl6pPr marL="0" indent="0" algn="r">
              <a:lnSpc>
                <a:spcPts val="1300"/>
              </a:lnSpc>
              <a:spcBef>
                <a:spcPts val="0"/>
              </a:spcBef>
              <a:defRPr sz="2000" b="0" cap="all" baseline="0">
                <a:latin typeface="+mn-lt"/>
              </a:defRPr>
            </a:lvl6pPr>
            <a:lvl7pPr marL="0" indent="0" algn="r">
              <a:lnSpc>
                <a:spcPts val="1300"/>
              </a:lnSpc>
              <a:spcBef>
                <a:spcPts val="0"/>
              </a:spcBef>
              <a:defRPr sz="2000" b="0" cap="all" baseline="0">
                <a:latin typeface="+mn-lt"/>
              </a:defRPr>
            </a:lvl7pPr>
            <a:lvl8pPr marL="0" indent="0" algn="r">
              <a:lnSpc>
                <a:spcPts val="1300"/>
              </a:lnSpc>
              <a:spcBef>
                <a:spcPts val="0"/>
              </a:spcBef>
              <a:defRPr sz="2000" b="0" cap="all" baseline="0">
                <a:latin typeface="+mn-lt"/>
              </a:defRPr>
            </a:lvl8pPr>
            <a:lvl9pPr marL="0" indent="0" algn="r">
              <a:lnSpc>
                <a:spcPts val="1300"/>
              </a:lnSpc>
              <a:spcBef>
                <a:spcPts val="0"/>
              </a:spcBef>
              <a:defRPr sz="2000" b="0" cap="all" baseline="0">
                <a:latin typeface="+mn-lt"/>
              </a:defRPr>
            </a:lvl9pPr>
          </a:lstStyle>
          <a:p>
            <a:r>
              <a:rPr lang="de-DE" dirty="0"/>
              <a:t>Seite </a:t>
            </a:r>
            <a:fld id="{ADD7824D-2DCF-4DDA-BE8D-0B7ABA078092}" type="slidenum">
              <a:rPr lang="de-DE" smtClean="0"/>
              <a:pPr/>
              <a:t>‹Nr.›</a:t>
            </a:fld>
            <a:endParaRPr lang="de-DE" dirty="0"/>
          </a:p>
        </p:txBody>
      </p:sp>
      <p:grpSp>
        <p:nvGrpSpPr>
          <p:cNvPr id="19" name="Regieanweisungen"/>
          <p:cNvGrpSpPr/>
          <p:nvPr userDrawn="1"/>
        </p:nvGrpSpPr>
        <p:grpSpPr>
          <a:xfrm>
            <a:off x="-2772000" y="-684000"/>
            <a:ext cx="17748000" cy="8064000"/>
            <a:chOff x="-2772000" y="-684000"/>
            <a:chExt cx="17748000" cy="8064000"/>
          </a:xfrm>
        </p:grpSpPr>
        <p:grpSp>
          <p:nvGrpSpPr>
            <p:cNvPr id="10" name="Listenebenen">
              <a:extLst>
                <a:ext uri="{FF2B5EF4-FFF2-40B4-BE49-F238E27FC236}">
                  <a16:creationId xmlns:a16="http://schemas.microsoft.com/office/drawing/2014/main" id="{621191B8-E656-49C2-A2C4-78BC1F5F5D8F}"/>
                </a:ext>
              </a:extLst>
            </p:cNvPr>
            <p:cNvGrpSpPr/>
            <p:nvPr userDrawn="1"/>
          </p:nvGrpSpPr>
          <p:grpSpPr>
            <a:xfrm>
              <a:off x="-2772000" y="1449387"/>
              <a:ext cx="2628000" cy="2042615"/>
              <a:chOff x="-1590588" y="1383862"/>
              <a:chExt cx="1831793" cy="761497"/>
            </a:xfrm>
          </p:grpSpPr>
          <p:sp>
            <p:nvSpPr>
              <p:cNvPr id="14" name="Text // Listenebene erhöhen">
                <a:extLst>
                  <a:ext uri="{FF2B5EF4-FFF2-40B4-BE49-F238E27FC236}">
                    <a16:creationId xmlns:a16="http://schemas.microsoft.com/office/drawing/2014/main" id="{DAB08ACD-1F05-4102-BB96-FCD2C3544D79}"/>
                  </a:ext>
                </a:extLst>
              </p:cNvPr>
              <p:cNvSpPr txBox="1"/>
              <p:nvPr userDrawn="1"/>
            </p:nvSpPr>
            <p:spPr>
              <a:xfrm>
                <a:off x="-1289471" y="1809834"/>
                <a:ext cx="853164" cy="134210"/>
              </a:xfrm>
              <a:prstGeom prst="rect">
                <a:avLst/>
              </a:prstGeom>
              <a:noFill/>
            </p:spPr>
            <p:txBody>
              <a:bodyPr wrap="square" lIns="0" tIns="0" rIns="0" bIns="0" rtlCol="0" anchor="ctr"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Listenebene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erhöhen</a:t>
                </a:r>
              </a:p>
            </p:txBody>
          </p:sp>
          <p:sp>
            <p:nvSpPr>
              <p:cNvPr id="15" name="Text // Listenebene verringern">
                <a:extLst>
                  <a:ext uri="{FF2B5EF4-FFF2-40B4-BE49-F238E27FC236}">
                    <a16:creationId xmlns:a16="http://schemas.microsoft.com/office/drawing/2014/main" id="{94BD0034-9F6A-47F5-9D3B-E1838658C96B}"/>
                  </a:ext>
                </a:extLst>
              </p:cNvPr>
              <p:cNvSpPr txBox="1"/>
              <p:nvPr userDrawn="1"/>
            </p:nvSpPr>
            <p:spPr>
              <a:xfrm>
                <a:off x="-1289471" y="2011149"/>
                <a:ext cx="853164" cy="134210"/>
              </a:xfrm>
              <a:prstGeom prst="rect">
                <a:avLst/>
              </a:prstGeom>
              <a:noFill/>
            </p:spPr>
            <p:txBody>
              <a:bodyPr wrap="square" lIns="0" tIns="0" rIns="0" bIns="0" rtlCol="0" anchor="ctr"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Listenebene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verringern</a:t>
                </a:r>
              </a:p>
            </p:txBody>
          </p:sp>
          <p:sp>
            <p:nvSpPr>
              <p:cNvPr id="16" name="Listenebenen">
                <a:extLst>
                  <a:ext uri="{FF2B5EF4-FFF2-40B4-BE49-F238E27FC236}">
                    <a16:creationId xmlns:a16="http://schemas.microsoft.com/office/drawing/2014/main" id="{C1750384-6105-4301-908C-B2EB3D281715}"/>
                  </a:ext>
                </a:extLst>
              </p:cNvPr>
              <p:cNvSpPr txBox="1"/>
              <p:nvPr userDrawn="1"/>
            </p:nvSpPr>
            <p:spPr>
              <a:xfrm rot="10800000" flipH="1" flipV="1">
                <a:off x="-1590588" y="1383862"/>
                <a:ext cx="1831793" cy="402629"/>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0" baseline="0" dirty="0">
                    <a:solidFill>
                      <a:schemeClr val="tx1">
                        <a:lumMod val="50000"/>
                      </a:schemeClr>
                    </a:solidFill>
                    <a:latin typeface="+mn-lt"/>
                  </a:rPr>
                  <a:t>Wechsel der Textebene</a:t>
                </a:r>
              </a:p>
              <a:p>
                <a:pPr marL="0" marR="0" lvl="0" indent="0" algn="r" defTabSz="2517235" rtl="0" eaLnBrk="1" fontAlgn="auto" latinLnBrk="0" hangingPunct="1">
                  <a:lnSpc>
                    <a:spcPct val="100000"/>
                  </a:lnSpc>
                  <a:spcBef>
                    <a:spcPts val="0"/>
                  </a:spcBef>
                  <a:spcAft>
                    <a:spcPts val="0"/>
                  </a:spcAft>
                  <a:buClrTx/>
                  <a:buSzTx/>
                  <a:buFontTx/>
                  <a:buNone/>
                  <a:tabLst/>
                  <a:defRPr/>
                </a:pPr>
                <a:r>
                  <a:rPr lang="de-DE" sz="1600" b="0" baseline="0" dirty="0">
                    <a:solidFill>
                      <a:schemeClr val="tx1">
                        <a:lumMod val="50000"/>
                      </a:schemeClr>
                    </a:solidFill>
                    <a:latin typeface="+mn-lt"/>
                  </a:rPr>
                  <a:t>im Menü über: </a:t>
                </a:r>
                <a:br>
                  <a:rPr lang="de-DE" sz="1600" b="0" baseline="0" dirty="0">
                    <a:solidFill>
                      <a:schemeClr val="tx1">
                        <a:lumMod val="50000"/>
                      </a:schemeClr>
                    </a:solidFill>
                    <a:latin typeface="+mn-lt"/>
                  </a:rPr>
                </a:br>
                <a:r>
                  <a:rPr lang="de-DE" sz="1600" b="1" baseline="0" dirty="0">
                    <a:solidFill>
                      <a:schemeClr val="tx1">
                        <a:lumMod val="50000"/>
                      </a:schemeClr>
                    </a:solidFill>
                    <a:latin typeface="+mn-lt"/>
                  </a:rPr>
                  <a:t>Start &gt; Absatz &gt; Listenebene erhöhen/verringern</a:t>
                </a:r>
              </a:p>
            </p:txBody>
          </p:sp>
          <p:pic>
            <p:nvPicPr>
              <p:cNvPr id="17" name="Bild // Listenebene verringern">
                <a:extLst>
                  <a:ext uri="{FF2B5EF4-FFF2-40B4-BE49-F238E27FC236}">
                    <a16:creationId xmlns:a16="http://schemas.microsoft.com/office/drawing/2014/main" id="{4FDADF39-38E0-4662-BF43-0959D08637DE}"/>
                  </a:ext>
                </a:extLst>
              </p:cNvPr>
              <p:cNvPicPr>
                <a:picLocks noChangeAspect="1"/>
              </p:cNvPicPr>
              <p:nvPr userDrawn="1"/>
            </p:nvPicPr>
            <p:blipFill>
              <a:blip r:embed="rId7"/>
              <a:stretch>
                <a:fillRect/>
              </a:stretch>
            </p:blipFill>
            <p:spPr>
              <a:xfrm>
                <a:off x="-300806" y="2011149"/>
                <a:ext cx="542011" cy="134210"/>
              </a:xfrm>
              <a:prstGeom prst="rect">
                <a:avLst/>
              </a:prstGeom>
              <a:noFill/>
              <a:ln>
                <a:noFill/>
              </a:ln>
            </p:spPr>
          </p:pic>
          <p:pic>
            <p:nvPicPr>
              <p:cNvPr id="18" name="Bild // Listenebene erhöhen">
                <a:extLst>
                  <a:ext uri="{FF2B5EF4-FFF2-40B4-BE49-F238E27FC236}">
                    <a16:creationId xmlns:a16="http://schemas.microsoft.com/office/drawing/2014/main" id="{38A0D888-3691-4D61-B87F-2116AE5ED076}"/>
                  </a:ext>
                </a:extLst>
              </p:cNvPr>
              <p:cNvPicPr>
                <a:picLocks noChangeAspect="1"/>
              </p:cNvPicPr>
              <p:nvPr userDrawn="1"/>
            </p:nvPicPr>
            <p:blipFill>
              <a:blip r:embed="rId8"/>
              <a:stretch>
                <a:fillRect/>
              </a:stretch>
            </p:blipFill>
            <p:spPr>
              <a:xfrm>
                <a:off x="-300806" y="1809834"/>
                <a:ext cx="542011" cy="134210"/>
              </a:xfrm>
              <a:prstGeom prst="rect">
                <a:avLst/>
              </a:prstGeom>
              <a:noFill/>
              <a:ln>
                <a:noFill/>
              </a:ln>
            </p:spPr>
          </p:pic>
        </p:grpSp>
        <p:sp>
          <p:nvSpPr>
            <p:cNvPr id="11" name="Hilfslinien">
              <a:extLst>
                <a:ext uri="{FF2B5EF4-FFF2-40B4-BE49-F238E27FC236}">
                  <a16:creationId xmlns:a16="http://schemas.microsoft.com/office/drawing/2014/main" id="{69A25A78-C7BA-4531-A577-BECC94CE3A00}"/>
                </a:ext>
              </a:extLst>
            </p:cNvPr>
            <p:cNvSpPr txBox="1"/>
            <p:nvPr userDrawn="1"/>
          </p:nvSpPr>
          <p:spPr>
            <a:xfrm rot="10800000" flipH="1" flipV="1">
              <a:off x="731838" y="-684000"/>
              <a:ext cx="10728325" cy="540000"/>
            </a:xfrm>
            <a:prstGeom prst="rect">
              <a:avLst/>
            </a:prstGeom>
            <a:noFill/>
            <a:ln w="12700">
              <a:noFill/>
            </a:ln>
          </p:spPr>
          <p:txBody>
            <a:bodyPr vert="horz" wrap="square" lIns="0" tIns="0" rIns="0" bIns="0" rtlCol="0" anchor="b"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marL="0" marR="0" lvl="0" indent="0" algn="ctr" defTabSz="2871412"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Hilfslinien anzeigen über Menü: </a:t>
              </a:r>
            </a:p>
            <a:p>
              <a:pPr marL="0" marR="0" lvl="0" indent="0" algn="ctr" defTabSz="2871412" rtl="0" eaLnBrk="1" fontAlgn="auto" latinLnBrk="0" hangingPunct="1">
                <a:lnSpc>
                  <a:spcPct val="100000"/>
                </a:lnSpc>
                <a:spcBef>
                  <a:spcPts val="0"/>
                </a:spcBef>
                <a:spcAft>
                  <a:spcPts val="0"/>
                </a:spcAft>
                <a:buClrTx/>
                <a:buSzTx/>
                <a:buFontTx/>
                <a:buNone/>
                <a:tabLst/>
                <a:defRPr/>
              </a:pP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Ansicht &gt; Anzeigen &gt;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Haken</a:t>
              </a: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bei</a:t>
              </a:r>
              <a:r>
                <a:rPr kumimoji="0" lang="de-DE" sz="1600" b="1" i="0" u="none" strike="noStrike" kern="1200" cap="none" spc="0" normalizeH="0" baseline="0" noProof="0" dirty="0">
                  <a:ln>
                    <a:noFill/>
                  </a:ln>
                  <a:solidFill>
                    <a:schemeClr val="tx1">
                      <a:lumMod val="50000"/>
                    </a:schemeClr>
                  </a:solidFill>
                  <a:effectLst/>
                  <a:uLnTx/>
                  <a:uFillTx/>
                  <a:latin typeface="+mn-lt"/>
                  <a:ea typeface="+mn-ea"/>
                  <a:cs typeface="+mn-cs"/>
                </a:rPr>
                <a:t> Führungslinien </a:t>
              </a:r>
              <a:r>
                <a:rPr kumimoji="0" lang="de-DE" sz="1600" b="0" i="0" u="none" strike="noStrike" kern="1200" cap="none" spc="0" normalizeH="0" baseline="0" noProof="0" dirty="0">
                  <a:ln>
                    <a:noFill/>
                  </a:ln>
                  <a:solidFill>
                    <a:schemeClr val="tx1">
                      <a:lumMod val="50000"/>
                    </a:schemeClr>
                  </a:solidFill>
                  <a:effectLst/>
                  <a:uLnTx/>
                  <a:uFillTx/>
                  <a:latin typeface="+mn-lt"/>
                  <a:ea typeface="+mn-ea"/>
                  <a:cs typeface="+mn-cs"/>
                </a:rPr>
                <a:t>setzen</a:t>
              </a:r>
            </a:p>
          </p:txBody>
        </p:sp>
        <p:sp>
          <p:nvSpPr>
            <p:cNvPr id="12" name="Zurücksetzen">
              <a:extLst>
                <a:ext uri="{FF2B5EF4-FFF2-40B4-BE49-F238E27FC236}">
                  <a16:creationId xmlns:a16="http://schemas.microsoft.com/office/drawing/2014/main" id="{B73AFC4D-6B0A-4156-9AE4-E2167CE9728C}"/>
                </a:ext>
              </a:extLst>
            </p:cNvPr>
            <p:cNvSpPr txBox="1"/>
            <p:nvPr userDrawn="1"/>
          </p:nvSpPr>
          <p:spPr>
            <a:xfrm rot="10800000" flipH="1" flipV="1">
              <a:off x="12348000" y="0"/>
              <a:ext cx="2628000" cy="790575"/>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indent="0" algn="l">
                <a:lnSpc>
                  <a:spcPct val="100000"/>
                </a:lnSpc>
                <a:spcBef>
                  <a:spcPts val="0"/>
                </a:spcBef>
                <a:spcAft>
                  <a:spcPts val="0"/>
                </a:spcAft>
              </a:pPr>
              <a:r>
                <a:rPr lang="de-DE" sz="1600" b="0" baseline="0" dirty="0">
                  <a:solidFill>
                    <a:schemeClr val="tx1">
                      <a:lumMod val="50000"/>
                    </a:schemeClr>
                  </a:solidFill>
                  <a:latin typeface="+mn-lt"/>
                </a:rPr>
                <a:t>Folie in Ursprungsform </a:t>
              </a:r>
            </a:p>
            <a:p>
              <a:pPr indent="0" algn="l">
                <a:lnSpc>
                  <a:spcPct val="100000"/>
                </a:lnSpc>
                <a:spcBef>
                  <a:spcPts val="0"/>
                </a:spcBef>
                <a:spcAft>
                  <a:spcPts val="0"/>
                </a:spcAft>
              </a:pPr>
              <a:r>
                <a:rPr lang="de-DE" sz="1600" b="0" baseline="0" dirty="0">
                  <a:solidFill>
                    <a:schemeClr val="tx1">
                      <a:lumMod val="50000"/>
                    </a:schemeClr>
                  </a:solidFill>
                  <a:latin typeface="+mn-lt"/>
                </a:rPr>
                <a:t>bringen über Menü:</a:t>
              </a:r>
            </a:p>
            <a:p>
              <a:pPr indent="0" algn="l">
                <a:lnSpc>
                  <a:spcPct val="100000"/>
                </a:lnSpc>
                <a:spcBef>
                  <a:spcPts val="0"/>
                </a:spcBef>
                <a:spcAft>
                  <a:spcPts val="0"/>
                </a:spcAft>
              </a:pPr>
              <a:r>
                <a:rPr lang="de-DE" sz="1600" b="1" baseline="0" dirty="0">
                  <a:solidFill>
                    <a:schemeClr val="tx1">
                      <a:lumMod val="50000"/>
                    </a:schemeClr>
                  </a:solidFill>
                  <a:latin typeface="+mn-lt"/>
                </a:rPr>
                <a:t>Start &gt; Folien &gt; Zurücksetzen</a:t>
              </a:r>
            </a:p>
          </p:txBody>
        </p:sp>
        <p:sp>
          <p:nvSpPr>
            <p:cNvPr id="13" name="Layoutwechsel">
              <a:extLst>
                <a:ext uri="{FF2B5EF4-FFF2-40B4-BE49-F238E27FC236}">
                  <a16:creationId xmlns:a16="http://schemas.microsoft.com/office/drawing/2014/main" id="{558A2C68-AC8D-4D15-A369-05C5BB3A3598}"/>
                </a:ext>
              </a:extLst>
            </p:cNvPr>
            <p:cNvSpPr txBox="1"/>
            <p:nvPr userDrawn="1"/>
          </p:nvSpPr>
          <p:spPr>
            <a:xfrm rot="10800000" flipH="1" flipV="1">
              <a:off x="12348000" y="1449388"/>
              <a:ext cx="2628000" cy="792000"/>
            </a:xfrm>
            <a:prstGeom prst="rect">
              <a:avLst/>
            </a:prstGeom>
            <a:noFill/>
            <a:ln w="12700">
              <a:noFill/>
            </a:ln>
          </p:spPr>
          <p:txBody>
            <a:bodyPr vert="horz" wrap="square" lIns="0" tIns="0" rIns="0" bIns="0" rtlCol="0" anchor="t" anchorCtr="0">
              <a:noAutofit/>
            </a:bodyPr>
            <a:lstStyle>
              <a:defPPr>
                <a:defRPr lang="de-DE"/>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a:lstStyle>
            <a:p>
              <a:pPr indent="0" algn="l">
                <a:lnSpc>
                  <a:spcPct val="100000"/>
                </a:lnSpc>
                <a:spcBef>
                  <a:spcPts val="0"/>
                </a:spcBef>
                <a:spcAft>
                  <a:spcPts val="0"/>
                </a:spcAft>
              </a:pPr>
              <a:r>
                <a:rPr lang="de-DE" sz="1600" b="0" baseline="0" dirty="0">
                  <a:solidFill>
                    <a:schemeClr val="tx1">
                      <a:lumMod val="50000"/>
                    </a:schemeClr>
                  </a:solidFill>
                  <a:latin typeface="+mn-lt"/>
                </a:rPr>
                <a:t>Wechsel des Folienlayouts </a:t>
              </a:r>
              <a:br>
                <a:rPr lang="de-DE" sz="1600" b="0" baseline="0" dirty="0">
                  <a:solidFill>
                    <a:schemeClr val="tx1">
                      <a:lumMod val="50000"/>
                    </a:schemeClr>
                  </a:solidFill>
                  <a:latin typeface="+mn-lt"/>
                </a:rPr>
              </a:br>
              <a:r>
                <a:rPr lang="de-DE" sz="1600" b="0" baseline="0" dirty="0">
                  <a:solidFill>
                    <a:schemeClr val="tx1">
                      <a:lumMod val="50000"/>
                    </a:schemeClr>
                  </a:solidFill>
                  <a:latin typeface="+mn-lt"/>
                </a:rPr>
                <a:t>im Menü über:</a:t>
              </a:r>
            </a:p>
            <a:p>
              <a:pPr marL="0" marR="0" lvl="0" indent="0" algn="l" defTabSz="2517235" rtl="0" eaLnBrk="1" fontAlgn="auto" latinLnBrk="0" hangingPunct="1">
                <a:lnSpc>
                  <a:spcPct val="100000"/>
                </a:lnSpc>
                <a:spcBef>
                  <a:spcPts val="0"/>
                </a:spcBef>
                <a:spcAft>
                  <a:spcPts val="0"/>
                </a:spcAft>
                <a:buClrTx/>
                <a:buSzTx/>
                <a:buFontTx/>
                <a:buNone/>
                <a:tabLst/>
                <a:defRPr/>
              </a:pPr>
              <a:r>
                <a:rPr lang="de-DE" sz="1600" b="1" baseline="0" dirty="0">
                  <a:solidFill>
                    <a:schemeClr val="tx1">
                      <a:lumMod val="50000"/>
                    </a:schemeClr>
                  </a:solidFill>
                  <a:latin typeface="+mn-lt"/>
                </a:rPr>
                <a:t>Start &gt; Folien &gt; Layout</a:t>
              </a:r>
            </a:p>
          </p:txBody>
        </p:sp>
        <p:sp>
          <p:nvSpPr>
            <p:cNvPr id="20" name="Fußzeile"/>
            <p:cNvSpPr txBox="1"/>
            <p:nvPr userDrawn="1"/>
          </p:nvSpPr>
          <p:spPr>
            <a:xfrm rot="10800000" flipH="1" flipV="1">
              <a:off x="731838" y="7020000"/>
              <a:ext cx="10728325" cy="360000"/>
            </a:xfrm>
            <a:prstGeom prst="rect">
              <a:avLst/>
            </a:prstGeom>
            <a:noFill/>
            <a:ln w="12700">
              <a:noFill/>
            </a:ln>
          </p:spPr>
          <p:txBody>
            <a:bodyPr vert="horz" wrap="square" lIns="0" tIns="0" rIns="0" bIns="0" rtlCol="0" anchor="t" anchorCtr="0">
              <a:no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2871412" rtl="0" eaLnBrk="1" fontAlgn="auto" latinLnBrk="0" hangingPunct="1">
                <a:lnSpc>
                  <a:spcPct val="100000"/>
                </a:lnSpc>
                <a:spcBef>
                  <a:spcPts val="0"/>
                </a:spcBef>
                <a:spcAft>
                  <a:spcPts val="0"/>
                </a:spcAft>
                <a:buClrTx/>
                <a:buSzTx/>
                <a:buFontTx/>
                <a:buNone/>
                <a:tabLst/>
                <a:defRPr/>
              </a:pPr>
              <a:r>
                <a:rPr lang="de-DE" sz="1600" b="0" baseline="0" dirty="0">
                  <a:solidFill>
                    <a:schemeClr val="tx1"/>
                  </a:solidFill>
                  <a:latin typeface="+mn-lt"/>
                </a:rPr>
                <a:t>Fußzeile anpassen: </a:t>
              </a:r>
              <a:r>
                <a:rPr lang="de-DE" sz="1600" b="1" baseline="0" dirty="0">
                  <a:solidFill>
                    <a:schemeClr val="tx1"/>
                  </a:solidFill>
                  <a:latin typeface="+mn-lt"/>
                </a:rPr>
                <a:t>Einfügen &gt; Kopf- und Fußzeile &gt; Text anpassen &gt; Für alle übernehmen </a:t>
              </a:r>
            </a:p>
          </p:txBody>
        </p:sp>
      </p:grpSp>
    </p:spTree>
    <p:extLst>
      <p:ext uri="{BB962C8B-B14F-4D97-AF65-F5344CB8AC3E}">
        <p14:creationId xmlns:p14="http://schemas.microsoft.com/office/powerpoint/2010/main" val="305070564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62" r:id="rId5"/>
  </p:sldLayoutIdLst>
  <p:hf hdr="0"/>
  <p:txStyles>
    <p:titleStyle>
      <a:lvl1pPr marL="0" indent="0" algn="l" defTabSz="914400" rtl="0" eaLnBrk="1" latinLnBrk="0" hangingPunct="1">
        <a:lnSpc>
          <a:spcPct val="89000"/>
        </a:lnSpc>
        <a:spcBef>
          <a:spcPts val="0"/>
        </a:spcBef>
        <a:buFont typeface="+mj-lt"/>
        <a:buNone/>
        <a:defRPr sz="2800" b="1" kern="1200">
          <a:solidFill>
            <a:schemeClr val="accent1"/>
          </a:solidFill>
          <a:latin typeface="+mj-lt"/>
          <a:ea typeface="+mj-ea"/>
          <a:cs typeface="+mj-cs"/>
        </a:defRPr>
      </a:lvl1pPr>
    </p:titleStyle>
    <p:bodyStyle>
      <a:lvl1pPr marL="216000" indent="-216000" algn="l" defTabSz="914400" rtl="0" eaLnBrk="1" latinLnBrk="0" hangingPunct="1">
        <a:lnSpc>
          <a:spcPct val="95000"/>
        </a:lnSpc>
        <a:spcBef>
          <a:spcPts val="0"/>
        </a:spcBef>
        <a:buClr>
          <a:schemeClr val="accent2"/>
        </a:buClr>
        <a:buFont typeface="Calibri" pitchFamily="34" charset="0"/>
        <a:buChar char="›"/>
        <a:defRPr sz="2100" b="0" kern="1200">
          <a:solidFill>
            <a:schemeClr val="accent1"/>
          </a:solidFill>
          <a:latin typeface="+mn-lt"/>
          <a:ea typeface="+mn-ea"/>
          <a:cs typeface="+mn-cs"/>
        </a:defRPr>
      </a:lvl1pPr>
      <a:lvl2pPr marL="432000" indent="-216000" algn="l" defTabSz="914400" rtl="0" eaLnBrk="1" latinLnBrk="0" hangingPunct="1">
        <a:lnSpc>
          <a:spcPct val="95000"/>
        </a:lnSpc>
        <a:spcBef>
          <a:spcPts val="0"/>
        </a:spcBef>
        <a:buFont typeface="Calibri" pitchFamily="34" charset="0"/>
        <a:buChar char="›"/>
        <a:defRPr sz="2100" b="0" kern="1200">
          <a:solidFill>
            <a:schemeClr val="accent1"/>
          </a:solidFill>
          <a:latin typeface="+mn-lt"/>
          <a:ea typeface="+mn-ea"/>
          <a:cs typeface="+mn-cs"/>
        </a:defRPr>
      </a:lvl2pPr>
      <a:lvl3pPr marL="648000" indent="-216000" algn="l" defTabSz="914400" rtl="0" eaLnBrk="1" latinLnBrk="0" hangingPunct="1">
        <a:lnSpc>
          <a:spcPct val="95000"/>
        </a:lnSpc>
        <a:spcBef>
          <a:spcPts val="0"/>
        </a:spcBef>
        <a:buClr>
          <a:schemeClr val="accent2"/>
        </a:buClr>
        <a:buSzPct val="90000"/>
        <a:buFont typeface="Calibri" pitchFamily="34" charset="0"/>
        <a:buChar char="▪"/>
        <a:defRPr sz="2100" b="0" kern="1200">
          <a:solidFill>
            <a:schemeClr val="accent1"/>
          </a:solidFill>
          <a:latin typeface="+mn-lt"/>
          <a:ea typeface="+mn-ea"/>
          <a:cs typeface="+mn-cs"/>
        </a:defRPr>
      </a:lvl3pPr>
      <a:lvl4pPr marL="900000" indent="-180000" algn="l" defTabSz="914400" rtl="0" eaLnBrk="1" latinLnBrk="0" hangingPunct="1">
        <a:lnSpc>
          <a:spcPct val="95000"/>
        </a:lnSpc>
        <a:spcBef>
          <a:spcPts val="0"/>
        </a:spcBef>
        <a:buClr>
          <a:schemeClr val="accent1"/>
        </a:buClr>
        <a:buSzPct val="90000"/>
        <a:buFont typeface="Calibri" pitchFamily="34" charset="0"/>
        <a:buChar char="▪"/>
        <a:defRPr sz="2100" b="0" kern="1200">
          <a:solidFill>
            <a:schemeClr val="accent1"/>
          </a:solidFill>
          <a:latin typeface="+mn-lt"/>
          <a:ea typeface="+mn-ea"/>
          <a:cs typeface="+mn-cs"/>
        </a:defRPr>
      </a:lvl4pPr>
      <a:lvl5pPr marL="0" indent="0" algn="l" defTabSz="914400" rtl="0" eaLnBrk="1" latinLnBrk="0" hangingPunct="1">
        <a:lnSpc>
          <a:spcPct val="95000"/>
        </a:lnSpc>
        <a:spcBef>
          <a:spcPts val="2400"/>
        </a:spcBef>
        <a:buClr>
          <a:schemeClr val="accent2"/>
        </a:buClr>
        <a:buSzPct val="90000"/>
        <a:buFont typeface="Calibri" panose="020F0502020204030204" pitchFamily="34" charset="0"/>
        <a:buNone/>
        <a:defRPr sz="2100" b="1" kern="1200">
          <a:solidFill>
            <a:schemeClr val="accent1"/>
          </a:solidFill>
          <a:latin typeface="+mj-lt"/>
          <a:ea typeface="+mn-ea"/>
          <a:cs typeface="+mn-cs"/>
        </a:defRPr>
      </a:lvl5pPr>
      <a:lvl6pPr marL="0" indent="0" algn="l" defTabSz="914400" rtl="0" eaLnBrk="1" latinLnBrk="0" hangingPunct="1">
        <a:lnSpc>
          <a:spcPct val="95000"/>
        </a:lnSpc>
        <a:spcBef>
          <a:spcPts val="0"/>
        </a:spcBef>
        <a:buClr>
          <a:schemeClr val="accent1"/>
        </a:buClr>
        <a:buSzPct val="90000"/>
        <a:buFont typeface="Calibri" pitchFamily="34" charset="0"/>
        <a:buNone/>
        <a:defRPr sz="2100" b="0" kern="1200">
          <a:solidFill>
            <a:schemeClr val="accent1"/>
          </a:solidFill>
          <a:latin typeface="+mn-lt"/>
          <a:ea typeface="+mn-ea"/>
          <a:cs typeface="+mn-cs"/>
        </a:defRPr>
      </a:lvl6pPr>
      <a:lvl7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7pPr>
      <a:lvl8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8pPr>
      <a:lvl9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61" userDrawn="1">
          <p15:clr>
            <a:srgbClr val="F26B43"/>
          </p15:clr>
        </p15:guide>
        <p15:guide id="2" pos="7219" userDrawn="1">
          <p15:clr>
            <a:srgbClr val="F26B43"/>
          </p15:clr>
        </p15:guide>
        <p15:guide id="3" orient="horz" pos="498" userDrawn="1">
          <p15:clr>
            <a:srgbClr val="F26B43"/>
          </p15:clr>
        </p15:guide>
        <p15:guide id="4" orient="horz" pos="913" userDrawn="1">
          <p15:clr>
            <a:srgbClr val="F26B43"/>
          </p15:clr>
        </p15:guide>
        <p15:guide id="5" orient="horz" pos="362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Untertitel 39">
            <a:extLst>
              <a:ext uri="{FF2B5EF4-FFF2-40B4-BE49-F238E27FC236}">
                <a16:creationId xmlns:a16="http://schemas.microsoft.com/office/drawing/2014/main" id="{55A3F582-F497-47E8-9CFA-290F76E438D8}"/>
              </a:ext>
            </a:extLst>
          </p:cNvPr>
          <p:cNvSpPr>
            <a:spLocks noGrp="1"/>
          </p:cNvSpPr>
          <p:nvPr>
            <p:ph type="subTitle" idx="1"/>
          </p:nvPr>
        </p:nvSpPr>
        <p:spPr/>
        <p:txBody>
          <a:bodyPr/>
          <a:lstStyle/>
          <a:p>
            <a:pPr>
              <a:spcAft>
                <a:spcPts val="300"/>
              </a:spcAft>
            </a:pPr>
            <a:r>
              <a:rPr lang="de-DE" sz="2100" dirty="0">
                <a:solidFill>
                  <a:srgbClr val="385C6B"/>
                </a:solidFill>
              </a:rPr>
              <a:t>Handbuch Qualitätszirkel, Modul für Moderierende, März 2025</a:t>
            </a:r>
          </a:p>
        </p:txBody>
      </p:sp>
      <p:sp>
        <p:nvSpPr>
          <p:cNvPr id="39" name="Titel 38">
            <a:extLst>
              <a:ext uri="{FF2B5EF4-FFF2-40B4-BE49-F238E27FC236}">
                <a16:creationId xmlns:a16="http://schemas.microsoft.com/office/drawing/2014/main" id="{0A7918AA-10C9-44E4-A924-F7FB69B74F95}"/>
              </a:ext>
            </a:extLst>
          </p:cNvPr>
          <p:cNvSpPr>
            <a:spLocks noGrp="1"/>
          </p:cNvSpPr>
          <p:nvPr>
            <p:ph type="ctrTitle"/>
          </p:nvPr>
        </p:nvSpPr>
        <p:spPr/>
        <p:txBody>
          <a:bodyPr/>
          <a:lstStyle/>
          <a:p>
            <a:r>
              <a:rPr lang="de-DE" dirty="0"/>
              <a:t>Deeskalation in der Praxis - Fallbeispiele</a:t>
            </a:r>
          </a:p>
        </p:txBody>
      </p:sp>
      <p:sp>
        <p:nvSpPr>
          <p:cNvPr id="41" name="Vertikaler Textplatzhalter 40">
            <a:extLst>
              <a:ext uri="{FF2B5EF4-FFF2-40B4-BE49-F238E27FC236}">
                <a16:creationId xmlns:a16="http://schemas.microsoft.com/office/drawing/2014/main" id="{5399300D-97FD-4996-9FBA-AC2DF5E34B3E}"/>
              </a:ext>
            </a:extLst>
          </p:cNvPr>
          <p:cNvSpPr>
            <a:spLocks noGrp="1"/>
          </p:cNvSpPr>
          <p:nvPr>
            <p:ph type="body" orient="vert" idx="13"/>
          </p:nvPr>
        </p:nvSpPr>
        <p:spPr/>
        <p:txBody>
          <a:bodyPr/>
          <a:lstStyle/>
          <a:p>
            <a:r>
              <a:rPr lang="de-DE" dirty="0"/>
              <a:t>© Kassenärztliche Bundesvereinigung</a:t>
            </a:r>
          </a:p>
          <a:p>
            <a:pPr lvl="1"/>
            <a:endParaRPr lang="de-DE" dirty="0"/>
          </a:p>
        </p:txBody>
      </p:sp>
      <p:sp>
        <p:nvSpPr>
          <p:cNvPr id="2" name="Datumsplatzhalter 1">
            <a:extLst>
              <a:ext uri="{FF2B5EF4-FFF2-40B4-BE49-F238E27FC236}">
                <a16:creationId xmlns:a16="http://schemas.microsoft.com/office/drawing/2014/main" id="{00C329D3-CED3-857E-BF48-E24EA4BE47CE}"/>
              </a:ext>
            </a:extLst>
          </p:cNvPr>
          <p:cNvSpPr>
            <a:spLocks noGrp="1"/>
          </p:cNvSpPr>
          <p:nvPr>
            <p:ph type="dt" sz="half" idx="14"/>
          </p:nvPr>
        </p:nvSpPr>
        <p:spPr/>
        <p:txBody>
          <a:bodyPr/>
          <a:lstStyle/>
          <a:p>
            <a:r>
              <a:rPr lang="de-DE" dirty="0"/>
              <a:t>Veranstaltung/Bezeichnung &amp; Datum wie auf Titelfolie</a:t>
            </a:r>
          </a:p>
        </p:txBody>
      </p:sp>
      <p:sp>
        <p:nvSpPr>
          <p:cNvPr id="3" name="Fußzeilenplatzhalter 2">
            <a:extLst>
              <a:ext uri="{FF2B5EF4-FFF2-40B4-BE49-F238E27FC236}">
                <a16:creationId xmlns:a16="http://schemas.microsoft.com/office/drawing/2014/main" id="{B7C1B6C4-FF4D-432A-9538-81890484D7CF}"/>
              </a:ext>
            </a:extLst>
          </p:cNvPr>
          <p:cNvSpPr>
            <a:spLocks noGrp="1"/>
          </p:cNvSpPr>
          <p:nvPr>
            <p:ph type="ftr" sz="quarter" idx="15"/>
          </p:nvPr>
        </p:nvSpPr>
        <p:spPr/>
        <p:txBody>
          <a:bodyPr/>
          <a:lstStyle/>
          <a:p>
            <a:r>
              <a:rPr lang="de-DE" dirty="0"/>
              <a:t>Titel der Präsentation wie auf Titelfolie</a:t>
            </a:r>
          </a:p>
        </p:txBody>
      </p:sp>
      <p:sp>
        <p:nvSpPr>
          <p:cNvPr id="7" name="Foliennummernplatzhalter 6">
            <a:extLst>
              <a:ext uri="{FF2B5EF4-FFF2-40B4-BE49-F238E27FC236}">
                <a16:creationId xmlns:a16="http://schemas.microsoft.com/office/drawing/2014/main" id="{1BF4ED64-530D-00B7-10C7-28D384D78985}"/>
              </a:ext>
            </a:extLst>
          </p:cNvPr>
          <p:cNvSpPr>
            <a:spLocks noGrp="1"/>
          </p:cNvSpPr>
          <p:nvPr>
            <p:ph type="sldNum" sz="quarter" idx="16"/>
          </p:nvPr>
        </p:nvSpPr>
        <p:spPr/>
        <p:txBody>
          <a:bodyPr/>
          <a:lstStyle/>
          <a:p>
            <a:r>
              <a:rPr lang="de-DE" dirty="0"/>
              <a:t>Seite </a:t>
            </a:r>
            <a:fld id="{ADD7824D-2DCF-4DDA-BE8D-0B7ABA078092}" type="slidenum">
              <a:rPr lang="de-DE" smtClean="0"/>
              <a:pPr/>
              <a:t>1</a:t>
            </a:fld>
            <a:endParaRPr lang="de-DE" dirty="0"/>
          </a:p>
        </p:txBody>
      </p:sp>
    </p:spTree>
    <p:extLst>
      <p:ext uri="{BB962C8B-B14F-4D97-AF65-F5344CB8AC3E}">
        <p14:creationId xmlns:p14="http://schemas.microsoft.com/office/powerpoint/2010/main" val="4183018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2FC19CDF-71E1-D8C0-A793-42737AC15CF8}"/>
              </a:ext>
            </a:extLst>
          </p:cNvPr>
          <p:cNvSpPr>
            <a:spLocks noGrp="1"/>
          </p:cNvSpPr>
          <p:nvPr>
            <p:ph type="title"/>
          </p:nvPr>
        </p:nvSpPr>
        <p:spPr/>
        <p:txBody>
          <a:bodyPr/>
          <a:lstStyle/>
          <a:p>
            <a:r>
              <a:rPr lang="de-DE" dirty="0"/>
              <a:t>Fall 1: Die drohende Patientin</a:t>
            </a:r>
          </a:p>
        </p:txBody>
      </p:sp>
      <p:sp>
        <p:nvSpPr>
          <p:cNvPr id="7" name="Inhaltsplatzhalter 6">
            <a:extLst>
              <a:ext uri="{FF2B5EF4-FFF2-40B4-BE49-F238E27FC236}">
                <a16:creationId xmlns:a16="http://schemas.microsoft.com/office/drawing/2014/main" id="{42F8E561-4796-AC21-F136-C56348AFB326}"/>
              </a:ext>
            </a:extLst>
          </p:cNvPr>
          <p:cNvSpPr>
            <a:spLocks noGrp="1"/>
          </p:cNvSpPr>
          <p:nvPr>
            <p:ph idx="1"/>
          </p:nvPr>
        </p:nvSpPr>
        <p:spPr>
          <a:xfrm>
            <a:off x="731674" y="1449390"/>
            <a:ext cx="10728325" cy="3181226"/>
          </a:xfrm>
        </p:spPr>
        <p:txBody>
          <a:bodyPr/>
          <a:lstStyle/>
          <a:p>
            <a:pPr marL="0" indent="0">
              <a:buNone/>
            </a:pPr>
            <a:r>
              <a:rPr lang="de-DE" dirty="0"/>
              <a:t>Eine 49-jährige Patientin weigert sich, den Behandlungsraum zu verlassen, nachdem Sie das von ihr verlangte Rezept bzw. die Verpackungsgröße nicht erhalten hat. </a:t>
            </a:r>
          </a:p>
          <a:p>
            <a:pPr marL="0" indent="0">
              <a:buNone/>
            </a:pPr>
            <a:endParaRPr lang="de-DE" dirty="0"/>
          </a:p>
          <a:p>
            <a:r>
              <a:rPr lang="de-DE" dirty="0"/>
              <a:t>A: 	Als Vertretungsarzt kann ich Ihnen nur eine kleine Verpackung des Medikaments 	verschreiben.</a:t>
            </a:r>
          </a:p>
          <a:p>
            <a:r>
              <a:rPr lang="de-DE" dirty="0"/>
              <a:t>P: 	Ich brauche aber die normale Packungsgröße.</a:t>
            </a:r>
          </a:p>
          <a:p>
            <a:r>
              <a:rPr lang="de-DE" dirty="0"/>
              <a:t>A: 	Diese erhalten Sie von ihrem eigentlichen Arzt. </a:t>
            </a:r>
          </a:p>
          <a:p>
            <a:r>
              <a:rPr lang="de-DE" dirty="0"/>
              <a:t>P: 	Ich habe aber keine Zeit, ständig das Rezept zu holen und jetzt auch nicht die Geduld. So 	langsam reicht es mir, stellen Sie mir das Rezept für die normale Verpackungsgröße aus 	und gut ist, ansonsten beschwere ich mich bei der Ärztekammer über </a:t>
            </a:r>
            <a:r>
              <a:rPr lang="de-DE"/>
              <a:t>Sie!</a:t>
            </a:r>
            <a:endParaRPr lang="de-DE" dirty="0"/>
          </a:p>
          <a:p>
            <a:pPr marL="0" indent="0">
              <a:buNone/>
            </a:pPr>
            <a:endParaRPr lang="de-DE" dirty="0"/>
          </a:p>
        </p:txBody>
      </p:sp>
      <p:sp>
        <p:nvSpPr>
          <p:cNvPr id="8" name="Vertikaler Textplatzhalter 7">
            <a:extLst>
              <a:ext uri="{FF2B5EF4-FFF2-40B4-BE49-F238E27FC236}">
                <a16:creationId xmlns:a16="http://schemas.microsoft.com/office/drawing/2014/main" id="{2A53FC54-792E-8FEA-D2B6-52EAA94C5BE0}"/>
              </a:ext>
            </a:extLst>
          </p:cNvPr>
          <p:cNvSpPr>
            <a:spLocks noGrp="1"/>
          </p:cNvSpPr>
          <p:nvPr>
            <p:ph type="body" orient="vert" idx="13"/>
          </p:nvPr>
        </p:nvSpPr>
        <p:spPr>
          <a:xfrm>
            <a:off x="10156671" y="0"/>
            <a:ext cx="1819323" cy="358305"/>
          </a:xfrm>
        </p:spPr>
        <p:txBody>
          <a:bodyPr/>
          <a:lstStyle/>
          <a:p>
            <a:r>
              <a:rPr lang="de-DE" dirty="0"/>
              <a:t>Fallbeispiel 1</a:t>
            </a:r>
          </a:p>
        </p:txBody>
      </p:sp>
      <p:sp>
        <p:nvSpPr>
          <p:cNvPr id="3" name="Datumsplatzhalter 2">
            <a:extLst>
              <a:ext uri="{FF2B5EF4-FFF2-40B4-BE49-F238E27FC236}">
                <a16:creationId xmlns:a16="http://schemas.microsoft.com/office/drawing/2014/main" id="{C8462FB8-6720-A518-77B1-2FC5544DEFEE}"/>
              </a:ext>
            </a:extLst>
          </p:cNvPr>
          <p:cNvSpPr>
            <a:spLocks noGrp="1"/>
          </p:cNvSpPr>
          <p:nvPr>
            <p:ph type="dt" sz="half" idx="14"/>
          </p:nvPr>
        </p:nvSpPr>
        <p:spPr/>
        <p:txBody>
          <a:bodyPr/>
          <a:lstStyle/>
          <a:p>
            <a:r>
              <a:rPr lang="de-DE" dirty="0"/>
              <a:t>Modul „Prävention von Bedrohungen, Gewalt sowie Deeskalation in der Praxis“</a:t>
            </a:r>
          </a:p>
        </p:txBody>
      </p:sp>
      <p:sp>
        <p:nvSpPr>
          <p:cNvPr id="4" name="Fußzeilenplatzhalter 3">
            <a:extLst>
              <a:ext uri="{FF2B5EF4-FFF2-40B4-BE49-F238E27FC236}">
                <a16:creationId xmlns:a16="http://schemas.microsoft.com/office/drawing/2014/main" id="{785F518C-525C-C202-6047-47EAB2B24D39}"/>
              </a:ext>
            </a:extLst>
          </p:cNvPr>
          <p:cNvSpPr>
            <a:spLocks noGrp="1"/>
          </p:cNvSpPr>
          <p:nvPr>
            <p:ph type="ftr" sz="quarter" idx="15"/>
          </p:nvPr>
        </p:nvSpPr>
        <p:spPr/>
        <p:txBody>
          <a:bodyPr/>
          <a:lstStyle/>
          <a:p>
            <a:r>
              <a:rPr lang="de-DE" dirty="0"/>
              <a:t>Handbuch Qualitätszirkel</a:t>
            </a:r>
          </a:p>
        </p:txBody>
      </p:sp>
      <p:sp>
        <p:nvSpPr>
          <p:cNvPr id="5" name="Foliennummernplatzhalter 4">
            <a:extLst>
              <a:ext uri="{FF2B5EF4-FFF2-40B4-BE49-F238E27FC236}">
                <a16:creationId xmlns:a16="http://schemas.microsoft.com/office/drawing/2014/main" id="{7B954758-2F67-1637-DE1C-D6CA2F82EE23}"/>
              </a:ext>
            </a:extLst>
          </p:cNvPr>
          <p:cNvSpPr>
            <a:spLocks noGrp="1"/>
          </p:cNvSpPr>
          <p:nvPr>
            <p:ph type="sldNum" sz="quarter" idx="16"/>
          </p:nvPr>
        </p:nvSpPr>
        <p:spPr/>
        <p:txBody>
          <a:bodyPr/>
          <a:lstStyle/>
          <a:p>
            <a:r>
              <a:rPr lang="de-DE" dirty="0"/>
              <a:t>Seite </a:t>
            </a:r>
            <a:fld id="{ADD7824D-2DCF-4DDA-BE8D-0B7ABA078092}" type="slidenum">
              <a:rPr lang="de-DE" smtClean="0"/>
              <a:pPr/>
              <a:t>2</a:t>
            </a:fld>
            <a:endParaRPr lang="de-DE" dirty="0"/>
          </a:p>
        </p:txBody>
      </p:sp>
      <p:sp>
        <p:nvSpPr>
          <p:cNvPr id="2" name="Textfeld 1">
            <a:extLst>
              <a:ext uri="{FF2B5EF4-FFF2-40B4-BE49-F238E27FC236}">
                <a16:creationId xmlns:a16="http://schemas.microsoft.com/office/drawing/2014/main" id="{C5AFAA8F-0EA6-F5E4-92FF-79D117E35CDD}"/>
              </a:ext>
            </a:extLst>
          </p:cNvPr>
          <p:cNvSpPr txBox="1"/>
          <p:nvPr/>
        </p:nvSpPr>
        <p:spPr>
          <a:xfrm>
            <a:off x="731836" y="5366956"/>
            <a:ext cx="9435600" cy="338554"/>
          </a:xfrm>
          <a:prstGeom prst="rect">
            <a:avLst/>
          </a:prstGeom>
          <a:noFill/>
        </p:spPr>
        <p:txBody>
          <a:bodyPr wrap="square" rtlCol="0">
            <a:spAutoFit/>
          </a:bodyPr>
          <a:lstStyle/>
          <a:p>
            <a:pPr marL="0" indent="0">
              <a:buNone/>
            </a:pPr>
            <a:r>
              <a:rPr lang="de-DE" sz="1600" dirty="0">
                <a:solidFill>
                  <a:schemeClr val="accent1"/>
                </a:solidFill>
              </a:rPr>
              <a:t>Abkürzungen im Foliensatz: A = Arzt/Ärztin, Psy = Psychotherapeut/ Psychotherapeutin, P = Patient/Patientin</a:t>
            </a:r>
          </a:p>
        </p:txBody>
      </p:sp>
    </p:spTree>
    <p:extLst>
      <p:ext uri="{BB962C8B-B14F-4D97-AF65-F5344CB8AC3E}">
        <p14:creationId xmlns:p14="http://schemas.microsoft.com/office/powerpoint/2010/main" val="474737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2FC19CDF-71E1-D8C0-A793-42737AC15CF8}"/>
              </a:ext>
            </a:extLst>
          </p:cNvPr>
          <p:cNvSpPr>
            <a:spLocks noGrp="1"/>
          </p:cNvSpPr>
          <p:nvPr>
            <p:ph type="title"/>
          </p:nvPr>
        </p:nvSpPr>
        <p:spPr/>
        <p:txBody>
          <a:bodyPr/>
          <a:lstStyle/>
          <a:p>
            <a:r>
              <a:rPr lang="de-DE" dirty="0"/>
              <a:t>Fall 1: Die drohende Patientin (mögliche Fortsetzung des Gesprächs)</a:t>
            </a:r>
          </a:p>
        </p:txBody>
      </p:sp>
      <p:sp>
        <p:nvSpPr>
          <p:cNvPr id="7" name="Inhaltsplatzhalter 6">
            <a:extLst>
              <a:ext uri="{FF2B5EF4-FFF2-40B4-BE49-F238E27FC236}">
                <a16:creationId xmlns:a16="http://schemas.microsoft.com/office/drawing/2014/main" id="{42F8E561-4796-AC21-F136-C56348AFB326}"/>
              </a:ext>
            </a:extLst>
          </p:cNvPr>
          <p:cNvSpPr>
            <a:spLocks noGrp="1"/>
          </p:cNvSpPr>
          <p:nvPr>
            <p:ph idx="1"/>
          </p:nvPr>
        </p:nvSpPr>
        <p:spPr>
          <a:xfrm>
            <a:off x="731674" y="1449390"/>
            <a:ext cx="10728325" cy="3181226"/>
          </a:xfrm>
        </p:spPr>
        <p:txBody>
          <a:bodyPr/>
          <a:lstStyle/>
          <a:p>
            <a:pPr marL="216000" indent="-216000">
              <a:lnSpc>
                <a:spcPct val="95000"/>
              </a:lnSpc>
              <a:buClr>
                <a:schemeClr val="accent2"/>
              </a:buClr>
              <a:buFont typeface="Calibri" pitchFamily="34" charset="0"/>
              <a:buChar char="›"/>
            </a:pPr>
            <a:r>
              <a:rPr lang="de-DE" sz="2100" dirty="0">
                <a:solidFill>
                  <a:schemeClr val="accent1"/>
                </a:solidFill>
              </a:rPr>
              <a:t>A: 	Ich kann Sie gut verstehen. Mir sind da aber leider die Hände gebunden (gleich bleibende 	Stimmlage).</a:t>
            </a:r>
          </a:p>
          <a:p>
            <a:pPr marL="216000" indent="-216000">
              <a:lnSpc>
                <a:spcPct val="95000"/>
              </a:lnSpc>
              <a:buClr>
                <a:schemeClr val="accent2"/>
              </a:buClr>
              <a:buFont typeface="Calibri" pitchFamily="34" charset="0"/>
              <a:buChar char="›"/>
            </a:pPr>
            <a:r>
              <a:rPr lang="de-DE" sz="2100" dirty="0">
                <a:solidFill>
                  <a:schemeClr val="accent1"/>
                </a:solidFill>
              </a:rPr>
              <a:t>P: 	</a:t>
            </a:r>
            <a:r>
              <a:rPr lang="de-DE" dirty="0"/>
              <a:t>D</a:t>
            </a:r>
            <a:r>
              <a:rPr lang="de-DE" sz="2100" dirty="0">
                <a:solidFill>
                  <a:schemeClr val="accent1"/>
                </a:solidFill>
              </a:rPr>
              <a:t>as ist eine Unverschämtheit. Von der Beschwerde bei Ärztekammer können Sie sicher 	ausgehen!</a:t>
            </a:r>
          </a:p>
          <a:p>
            <a:pPr marL="216000" indent="-216000">
              <a:lnSpc>
                <a:spcPct val="95000"/>
              </a:lnSpc>
              <a:buClr>
                <a:schemeClr val="accent2"/>
              </a:buClr>
              <a:buFont typeface="Calibri" pitchFamily="34" charset="0"/>
              <a:buChar char="›"/>
            </a:pPr>
            <a:r>
              <a:rPr lang="de-DE" sz="2100" dirty="0">
                <a:solidFill>
                  <a:schemeClr val="accent1"/>
                </a:solidFill>
              </a:rPr>
              <a:t>A: 	Es tut mir leid, Ihnen nichts anderes sagen zu können. Auf Wiedersehen!</a:t>
            </a:r>
          </a:p>
          <a:p>
            <a:pPr marL="0" indent="0">
              <a:buNone/>
            </a:pPr>
            <a:endParaRPr lang="de-DE" dirty="0"/>
          </a:p>
        </p:txBody>
      </p:sp>
      <p:sp>
        <p:nvSpPr>
          <p:cNvPr id="8" name="Vertikaler Textplatzhalter 7">
            <a:extLst>
              <a:ext uri="{FF2B5EF4-FFF2-40B4-BE49-F238E27FC236}">
                <a16:creationId xmlns:a16="http://schemas.microsoft.com/office/drawing/2014/main" id="{2A53FC54-792E-8FEA-D2B6-52EAA94C5BE0}"/>
              </a:ext>
            </a:extLst>
          </p:cNvPr>
          <p:cNvSpPr>
            <a:spLocks noGrp="1"/>
          </p:cNvSpPr>
          <p:nvPr>
            <p:ph type="body" orient="vert" idx="13"/>
          </p:nvPr>
        </p:nvSpPr>
        <p:spPr>
          <a:xfrm>
            <a:off x="10156671" y="0"/>
            <a:ext cx="1819323" cy="358305"/>
          </a:xfrm>
        </p:spPr>
        <p:txBody>
          <a:bodyPr/>
          <a:lstStyle/>
          <a:p>
            <a:r>
              <a:rPr lang="de-DE" dirty="0"/>
              <a:t>Fallbeispiel 1</a:t>
            </a:r>
          </a:p>
        </p:txBody>
      </p:sp>
      <p:sp>
        <p:nvSpPr>
          <p:cNvPr id="3" name="Datumsplatzhalter 2">
            <a:extLst>
              <a:ext uri="{FF2B5EF4-FFF2-40B4-BE49-F238E27FC236}">
                <a16:creationId xmlns:a16="http://schemas.microsoft.com/office/drawing/2014/main" id="{C8462FB8-6720-A518-77B1-2FC5544DEFEE}"/>
              </a:ext>
            </a:extLst>
          </p:cNvPr>
          <p:cNvSpPr>
            <a:spLocks noGrp="1"/>
          </p:cNvSpPr>
          <p:nvPr>
            <p:ph type="dt" sz="half" idx="14"/>
          </p:nvPr>
        </p:nvSpPr>
        <p:spPr/>
        <p:txBody>
          <a:bodyPr/>
          <a:lstStyle/>
          <a:p>
            <a:r>
              <a:rPr lang="de-DE" dirty="0"/>
              <a:t>Modul „Prävention von Bedrohungen, Gewalt sowie Deeskalation in der Praxis“</a:t>
            </a:r>
          </a:p>
        </p:txBody>
      </p:sp>
      <p:sp>
        <p:nvSpPr>
          <p:cNvPr id="4" name="Fußzeilenplatzhalter 3">
            <a:extLst>
              <a:ext uri="{FF2B5EF4-FFF2-40B4-BE49-F238E27FC236}">
                <a16:creationId xmlns:a16="http://schemas.microsoft.com/office/drawing/2014/main" id="{785F518C-525C-C202-6047-47EAB2B24D39}"/>
              </a:ext>
            </a:extLst>
          </p:cNvPr>
          <p:cNvSpPr>
            <a:spLocks noGrp="1"/>
          </p:cNvSpPr>
          <p:nvPr>
            <p:ph type="ftr" sz="quarter" idx="15"/>
          </p:nvPr>
        </p:nvSpPr>
        <p:spPr/>
        <p:txBody>
          <a:bodyPr/>
          <a:lstStyle/>
          <a:p>
            <a:r>
              <a:rPr lang="de-DE" dirty="0"/>
              <a:t>Handbuch Qualitätszirkel</a:t>
            </a:r>
          </a:p>
        </p:txBody>
      </p:sp>
      <p:sp>
        <p:nvSpPr>
          <p:cNvPr id="5" name="Foliennummernplatzhalter 4">
            <a:extLst>
              <a:ext uri="{FF2B5EF4-FFF2-40B4-BE49-F238E27FC236}">
                <a16:creationId xmlns:a16="http://schemas.microsoft.com/office/drawing/2014/main" id="{7B954758-2F67-1637-DE1C-D6CA2F82EE23}"/>
              </a:ext>
            </a:extLst>
          </p:cNvPr>
          <p:cNvSpPr>
            <a:spLocks noGrp="1"/>
          </p:cNvSpPr>
          <p:nvPr>
            <p:ph type="sldNum" sz="quarter" idx="16"/>
          </p:nvPr>
        </p:nvSpPr>
        <p:spPr/>
        <p:txBody>
          <a:bodyPr/>
          <a:lstStyle/>
          <a:p>
            <a:r>
              <a:rPr lang="de-DE" dirty="0"/>
              <a:t>Seite </a:t>
            </a:r>
            <a:fld id="{ADD7824D-2DCF-4DDA-BE8D-0B7ABA078092}" type="slidenum">
              <a:rPr lang="de-DE" smtClean="0"/>
              <a:pPr/>
              <a:t>3</a:t>
            </a:fld>
            <a:endParaRPr lang="de-DE" dirty="0"/>
          </a:p>
        </p:txBody>
      </p:sp>
    </p:spTree>
    <p:extLst>
      <p:ext uri="{BB962C8B-B14F-4D97-AF65-F5344CB8AC3E}">
        <p14:creationId xmlns:p14="http://schemas.microsoft.com/office/powerpoint/2010/main" val="3576882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2FC19CDF-71E1-D8C0-A793-42737AC15CF8}"/>
              </a:ext>
            </a:extLst>
          </p:cNvPr>
          <p:cNvSpPr>
            <a:spLocks noGrp="1"/>
          </p:cNvSpPr>
          <p:nvPr>
            <p:ph type="title"/>
          </p:nvPr>
        </p:nvSpPr>
        <p:spPr/>
        <p:txBody>
          <a:bodyPr/>
          <a:lstStyle/>
          <a:p>
            <a:r>
              <a:rPr lang="de-DE" dirty="0"/>
              <a:t>Fall 2: Der ungeduldige Patient</a:t>
            </a:r>
          </a:p>
        </p:txBody>
      </p:sp>
      <p:sp>
        <p:nvSpPr>
          <p:cNvPr id="7" name="Inhaltsplatzhalter 6">
            <a:extLst>
              <a:ext uri="{FF2B5EF4-FFF2-40B4-BE49-F238E27FC236}">
                <a16:creationId xmlns:a16="http://schemas.microsoft.com/office/drawing/2014/main" id="{42F8E561-4796-AC21-F136-C56348AFB326}"/>
              </a:ext>
            </a:extLst>
          </p:cNvPr>
          <p:cNvSpPr>
            <a:spLocks noGrp="1"/>
          </p:cNvSpPr>
          <p:nvPr>
            <p:ph idx="1"/>
          </p:nvPr>
        </p:nvSpPr>
        <p:spPr>
          <a:xfrm>
            <a:off x="731674" y="1449389"/>
            <a:ext cx="10728325" cy="2208211"/>
          </a:xfrm>
        </p:spPr>
        <p:txBody>
          <a:bodyPr/>
          <a:lstStyle/>
          <a:p>
            <a:pPr marL="0" indent="0">
              <a:buNone/>
            </a:pPr>
            <a:r>
              <a:rPr lang="de-DE" dirty="0"/>
              <a:t>Ein 65-jähriger Patient wird durch die lange Wartezeit ungeduldig und beleidigend.</a:t>
            </a:r>
          </a:p>
          <a:p>
            <a:pPr marL="0" indent="0">
              <a:buNone/>
            </a:pPr>
            <a:r>
              <a:rPr lang="de-DE" dirty="0"/>
              <a:t> </a:t>
            </a:r>
          </a:p>
          <a:p>
            <a:r>
              <a:rPr lang="de-DE" dirty="0"/>
              <a:t>A: 	Sie müssen sich noch etwas gedulden, bis Sie zu mir ins Sprechzimmer kommen können. </a:t>
            </a:r>
          </a:p>
          <a:p>
            <a:r>
              <a:rPr lang="de-DE" dirty="0"/>
              <a:t>P: 	Ich warte schon eine halbe Ewigkeit, trotz Termin!</a:t>
            </a:r>
          </a:p>
          <a:p>
            <a:r>
              <a:rPr lang="de-DE" dirty="0"/>
              <a:t>A: 	Wir haben heute einige Notfälle reinbekommen, bitte gedulden Sie sich noch etwa … 	Minuten. </a:t>
            </a:r>
          </a:p>
          <a:p>
            <a:r>
              <a:rPr lang="de-DE" dirty="0"/>
              <a:t>P: 	Ich habe auch Beschwerden und mache doch keinen Termin aus, wenn er doch nicht ein-	gehalten wird, Sie lahme Nuss!! </a:t>
            </a:r>
          </a:p>
        </p:txBody>
      </p:sp>
      <p:sp>
        <p:nvSpPr>
          <p:cNvPr id="8" name="Vertikaler Textplatzhalter 7">
            <a:extLst>
              <a:ext uri="{FF2B5EF4-FFF2-40B4-BE49-F238E27FC236}">
                <a16:creationId xmlns:a16="http://schemas.microsoft.com/office/drawing/2014/main" id="{2A53FC54-792E-8FEA-D2B6-52EAA94C5BE0}"/>
              </a:ext>
            </a:extLst>
          </p:cNvPr>
          <p:cNvSpPr>
            <a:spLocks noGrp="1"/>
          </p:cNvSpPr>
          <p:nvPr>
            <p:ph type="body" orient="vert" idx="13"/>
          </p:nvPr>
        </p:nvSpPr>
        <p:spPr>
          <a:xfrm>
            <a:off x="10156672" y="0"/>
            <a:ext cx="1819322" cy="358305"/>
          </a:xfrm>
        </p:spPr>
        <p:txBody>
          <a:bodyPr/>
          <a:lstStyle/>
          <a:p>
            <a:r>
              <a:rPr lang="de-DE" dirty="0"/>
              <a:t>Fallbeispiel 2</a:t>
            </a:r>
          </a:p>
        </p:txBody>
      </p:sp>
      <p:sp>
        <p:nvSpPr>
          <p:cNvPr id="3" name="Datumsplatzhalter 2">
            <a:extLst>
              <a:ext uri="{FF2B5EF4-FFF2-40B4-BE49-F238E27FC236}">
                <a16:creationId xmlns:a16="http://schemas.microsoft.com/office/drawing/2014/main" id="{C8462FB8-6720-A518-77B1-2FC5544DEFEE}"/>
              </a:ext>
            </a:extLst>
          </p:cNvPr>
          <p:cNvSpPr>
            <a:spLocks noGrp="1"/>
          </p:cNvSpPr>
          <p:nvPr>
            <p:ph type="dt" sz="half" idx="14"/>
          </p:nvPr>
        </p:nvSpPr>
        <p:spPr/>
        <p:txBody>
          <a:bodyPr/>
          <a:lstStyle/>
          <a:p>
            <a:r>
              <a:rPr lang="de-DE" dirty="0"/>
              <a:t>Modul „Prävention von Bedrohungen, Gewalt sowie Deeskalation in der Praxis“</a:t>
            </a:r>
          </a:p>
        </p:txBody>
      </p:sp>
      <p:sp>
        <p:nvSpPr>
          <p:cNvPr id="4" name="Fußzeilenplatzhalter 3">
            <a:extLst>
              <a:ext uri="{FF2B5EF4-FFF2-40B4-BE49-F238E27FC236}">
                <a16:creationId xmlns:a16="http://schemas.microsoft.com/office/drawing/2014/main" id="{785F518C-525C-C202-6047-47EAB2B24D39}"/>
              </a:ext>
            </a:extLst>
          </p:cNvPr>
          <p:cNvSpPr>
            <a:spLocks noGrp="1"/>
          </p:cNvSpPr>
          <p:nvPr>
            <p:ph type="ftr" sz="quarter" idx="15"/>
          </p:nvPr>
        </p:nvSpPr>
        <p:spPr/>
        <p:txBody>
          <a:bodyPr/>
          <a:lstStyle/>
          <a:p>
            <a:r>
              <a:rPr lang="de-DE" dirty="0"/>
              <a:t>Handbuch Qualitätszirkel</a:t>
            </a:r>
          </a:p>
        </p:txBody>
      </p:sp>
      <p:sp>
        <p:nvSpPr>
          <p:cNvPr id="5" name="Foliennummernplatzhalter 4">
            <a:extLst>
              <a:ext uri="{FF2B5EF4-FFF2-40B4-BE49-F238E27FC236}">
                <a16:creationId xmlns:a16="http://schemas.microsoft.com/office/drawing/2014/main" id="{7B954758-2F67-1637-DE1C-D6CA2F82EE23}"/>
              </a:ext>
            </a:extLst>
          </p:cNvPr>
          <p:cNvSpPr>
            <a:spLocks noGrp="1"/>
          </p:cNvSpPr>
          <p:nvPr>
            <p:ph type="sldNum" sz="quarter" idx="16"/>
          </p:nvPr>
        </p:nvSpPr>
        <p:spPr/>
        <p:txBody>
          <a:bodyPr/>
          <a:lstStyle/>
          <a:p>
            <a:r>
              <a:rPr lang="de-DE" dirty="0"/>
              <a:t>Seite </a:t>
            </a:r>
            <a:fld id="{ADD7824D-2DCF-4DDA-BE8D-0B7ABA078092}" type="slidenum">
              <a:rPr lang="de-DE" smtClean="0"/>
              <a:pPr/>
              <a:t>4</a:t>
            </a:fld>
            <a:endParaRPr lang="de-DE" dirty="0"/>
          </a:p>
        </p:txBody>
      </p:sp>
      <p:sp>
        <p:nvSpPr>
          <p:cNvPr id="2" name="Inhaltsplatzhalter 6">
            <a:extLst>
              <a:ext uri="{FF2B5EF4-FFF2-40B4-BE49-F238E27FC236}">
                <a16:creationId xmlns:a16="http://schemas.microsoft.com/office/drawing/2014/main" id="{300C57F1-340B-92DB-7D10-DB87095C38E7}"/>
              </a:ext>
            </a:extLst>
          </p:cNvPr>
          <p:cNvSpPr txBox="1">
            <a:spLocks/>
          </p:cNvSpPr>
          <p:nvPr/>
        </p:nvSpPr>
        <p:spPr>
          <a:xfrm>
            <a:off x="731674" y="4114800"/>
            <a:ext cx="10728325" cy="1302687"/>
          </a:xfrm>
          <a:prstGeom prst="rect">
            <a:avLst/>
          </a:prstGeom>
        </p:spPr>
        <p:txBody>
          <a:bodyPr vert="horz" lIns="0" tIns="0" rIns="0" bIns="0" rtlCol="0" anchor="t" anchorCtr="0">
            <a:noAutofit/>
          </a:bodyPr>
          <a:lstStyle>
            <a:lvl1pPr marL="216000" indent="-216000" algn="l" defTabSz="914400" rtl="0" eaLnBrk="1" latinLnBrk="0" hangingPunct="1">
              <a:lnSpc>
                <a:spcPct val="95000"/>
              </a:lnSpc>
              <a:spcBef>
                <a:spcPts val="0"/>
              </a:spcBef>
              <a:buClr>
                <a:schemeClr val="accent2"/>
              </a:buClr>
              <a:buFont typeface="Calibri" pitchFamily="34" charset="0"/>
              <a:buChar char="›"/>
              <a:defRPr sz="2100" b="0" kern="1200">
                <a:solidFill>
                  <a:schemeClr val="accent1"/>
                </a:solidFill>
                <a:latin typeface="+mn-lt"/>
                <a:ea typeface="+mn-ea"/>
                <a:cs typeface="+mn-cs"/>
              </a:defRPr>
            </a:lvl1pPr>
            <a:lvl2pPr marL="432000" indent="-216000" algn="l" defTabSz="914400" rtl="0" eaLnBrk="1" latinLnBrk="0" hangingPunct="1">
              <a:lnSpc>
                <a:spcPct val="95000"/>
              </a:lnSpc>
              <a:spcBef>
                <a:spcPts val="0"/>
              </a:spcBef>
              <a:buFont typeface="Calibri" pitchFamily="34" charset="0"/>
              <a:buChar char="›"/>
              <a:defRPr sz="2100" b="0" kern="1200">
                <a:solidFill>
                  <a:schemeClr val="accent1"/>
                </a:solidFill>
                <a:latin typeface="+mn-lt"/>
                <a:ea typeface="+mn-ea"/>
                <a:cs typeface="+mn-cs"/>
              </a:defRPr>
            </a:lvl2pPr>
            <a:lvl3pPr marL="648000" indent="-216000" algn="l" defTabSz="914400" rtl="0" eaLnBrk="1" latinLnBrk="0" hangingPunct="1">
              <a:lnSpc>
                <a:spcPct val="95000"/>
              </a:lnSpc>
              <a:spcBef>
                <a:spcPts val="0"/>
              </a:spcBef>
              <a:buClr>
                <a:schemeClr val="accent2"/>
              </a:buClr>
              <a:buSzPct val="90000"/>
              <a:buFont typeface="Calibri" pitchFamily="34" charset="0"/>
              <a:buChar char="▪"/>
              <a:defRPr sz="2100" b="0" kern="1200">
                <a:solidFill>
                  <a:schemeClr val="accent1"/>
                </a:solidFill>
                <a:latin typeface="+mn-lt"/>
                <a:ea typeface="+mn-ea"/>
                <a:cs typeface="+mn-cs"/>
              </a:defRPr>
            </a:lvl3pPr>
            <a:lvl4pPr marL="900000" indent="-180000" algn="l" defTabSz="914400" rtl="0" eaLnBrk="1" latinLnBrk="0" hangingPunct="1">
              <a:lnSpc>
                <a:spcPct val="95000"/>
              </a:lnSpc>
              <a:spcBef>
                <a:spcPts val="0"/>
              </a:spcBef>
              <a:buClr>
                <a:schemeClr val="accent1"/>
              </a:buClr>
              <a:buSzPct val="90000"/>
              <a:buFont typeface="Calibri" pitchFamily="34" charset="0"/>
              <a:buChar char="▪"/>
              <a:defRPr sz="2100" b="0" kern="1200">
                <a:solidFill>
                  <a:schemeClr val="accent1"/>
                </a:solidFill>
                <a:latin typeface="+mn-lt"/>
                <a:ea typeface="+mn-ea"/>
                <a:cs typeface="+mn-cs"/>
              </a:defRPr>
            </a:lvl4pPr>
            <a:lvl5pPr marL="0" indent="0" algn="l" defTabSz="914400" rtl="0" eaLnBrk="1" latinLnBrk="0" hangingPunct="1">
              <a:lnSpc>
                <a:spcPct val="95000"/>
              </a:lnSpc>
              <a:spcBef>
                <a:spcPts val="2400"/>
              </a:spcBef>
              <a:buClr>
                <a:schemeClr val="accent2"/>
              </a:buClr>
              <a:buSzPct val="90000"/>
              <a:buFont typeface="Calibri" panose="020F0502020204030204" pitchFamily="34" charset="0"/>
              <a:buNone/>
              <a:defRPr sz="2100" b="1" kern="1200">
                <a:solidFill>
                  <a:schemeClr val="accent1"/>
                </a:solidFill>
                <a:latin typeface="+mj-lt"/>
                <a:ea typeface="+mn-ea"/>
                <a:cs typeface="+mn-cs"/>
              </a:defRPr>
            </a:lvl5pPr>
            <a:lvl6pPr marL="0" indent="0" algn="l" defTabSz="914400" rtl="0" eaLnBrk="1" latinLnBrk="0" hangingPunct="1">
              <a:lnSpc>
                <a:spcPct val="95000"/>
              </a:lnSpc>
              <a:spcBef>
                <a:spcPts val="0"/>
              </a:spcBef>
              <a:buClr>
                <a:schemeClr val="accent1"/>
              </a:buClr>
              <a:buSzPct val="90000"/>
              <a:buFont typeface="Calibri" pitchFamily="34" charset="0"/>
              <a:buNone/>
              <a:defRPr sz="2100" b="0" kern="1200">
                <a:solidFill>
                  <a:schemeClr val="accent1"/>
                </a:solidFill>
                <a:latin typeface="+mn-lt"/>
                <a:ea typeface="+mn-ea"/>
                <a:cs typeface="+mn-cs"/>
              </a:defRPr>
            </a:lvl6pPr>
            <a:lvl7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7pPr>
            <a:lvl8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8pPr>
            <a:lvl9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9pPr>
          </a:lstStyle>
          <a:p>
            <a:pPr marL="0" indent="0">
              <a:spcAft>
                <a:spcPts val="600"/>
              </a:spcAft>
              <a:buFont typeface="Calibri" pitchFamily="34" charset="0"/>
              <a:buNone/>
            </a:pPr>
            <a:r>
              <a:rPr lang="de-DE" dirty="0"/>
              <a:t>Mögliche Fortsetzung des Gesprächs:</a:t>
            </a:r>
          </a:p>
          <a:p>
            <a:pPr marL="176213" indent="-176213"/>
            <a:r>
              <a:rPr lang="de-DE" dirty="0"/>
              <a:t> A: 	Bitte  achten Sie auf Ihren Ton! wenn Sie ein Notfall wären, würden Sie auch vorgezogen 	werden wollen, das ist selbstverständlich!</a:t>
            </a:r>
          </a:p>
        </p:txBody>
      </p:sp>
    </p:spTree>
    <p:extLst>
      <p:ext uri="{BB962C8B-B14F-4D97-AF65-F5344CB8AC3E}">
        <p14:creationId xmlns:p14="http://schemas.microsoft.com/office/powerpoint/2010/main" val="3709095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2FC19CDF-71E1-D8C0-A793-42737AC15CF8}"/>
              </a:ext>
            </a:extLst>
          </p:cNvPr>
          <p:cNvSpPr>
            <a:spLocks noGrp="1"/>
          </p:cNvSpPr>
          <p:nvPr>
            <p:ph type="title"/>
          </p:nvPr>
        </p:nvSpPr>
        <p:spPr/>
        <p:txBody>
          <a:bodyPr/>
          <a:lstStyle/>
          <a:p>
            <a:r>
              <a:rPr lang="de-DE" dirty="0"/>
              <a:t>Fall 3: Der fordernde Vater</a:t>
            </a:r>
          </a:p>
        </p:txBody>
      </p:sp>
      <p:sp>
        <p:nvSpPr>
          <p:cNvPr id="7" name="Inhaltsplatzhalter 6">
            <a:extLst>
              <a:ext uri="{FF2B5EF4-FFF2-40B4-BE49-F238E27FC236}">
                <a16:creationId xmlns:a16="http://schemas.microsoft.com/office/drawing/2014/main" id="{42F8E561-4796-AC21-F136-C56348AFB326}"/>
              </a:ext>
            </a:extLst>
          </p:cNvPr>
          <p:cNvSpPr>
            <a:spLocks noGrp="1"/>
          </p:cNvSpPr>
          <p:nvPr>
            <p:ph idx="1"/>
          </p:nvPr>
        </p:nvSpPr>
        <p:spPr>
          <a:xfrm>
            <a:off x="731674" y="1449389"/>
            <a:ext cx="10728325" cy="789719"/>
          </a:xfrm>
        </p:spPr>
        <p:txBody>
          <a:bodyPr/>
          <a:lstStyle/>
          <a:p>
            <a:pPr marL="0" indent="0">
              <a:buNone/>
            </a:pPr>
            <a:r>
              <a:rPr lang="de-DE" dirty="0"/>
              <a:t>35-jähriger Mann setzt Kleinkind direkt auf den Anmeldetresen.</a:t>
            </a:r>
          </a:p>
          <a:p>
            <a:r>
              <a:rPr lang="de-DE" dirty="0"/>
              <a:t>P:	 Mein Sohn ist gerade gestürzt, der muss sofort vorgezogen werden (laute Stimme)! </a:t>
            </a:r>
          </a:p>
        </p:txBody>
      </p:sp>
      <p:sp>
        <p:nvSpPr>
          <p:cNvPr id="8" name="Vertikaler Textplatzhalter 7">
            <a:extLst>
              <a:ext uri="{FF2B5EF4-FFF2-40B4-BE49-F238E27FC236}">
                <a16:creationId xmlns:a16="http://schemas.microsoft.com/office/drawing/2014/main" id="{2A53FC54-792E-8FEA-D2B6-52EAA94C5BE0}"/>
              </a:ext>
            </a:extLst>
          </p:cNvPr>
          <p:cNvSpPr>
            <a:spLocks noGrp="1"/>
          </p:cNvSpPr>
          <p:nvPr>
            <p:ph type="body" orient="vert" idx="13"/>
          </p:nvPr>
        </p:nvSpPr>
        <p:spPr>
          <a:xfrm>
            <a:off x="10156671" y="0"/>
            <a:ext cx="1819323" cy="358305"/>
          </a:xfrm>
        </p:spPr>
        <p:txBody>
          <a:bodyPr/>
          <a:lstStyle/>
          <a:p>
            <a:r>
              <a:rPr lang="de-DE" dirty="0"/>
              <a:t>Fallbeispiel 3</a:t>
            </a:r>
          </a:p>
        </p:txBody>
      </p:sp>
      <p:sp>
        <p:nvSpPr>
          <p:cNvPr id="3" name="Datumsplatzhalter 2">
            <a:extLst>
              <a:ext uri="{FF2B5EF4-FFF2-40B4-BE49-F238E27FC236}">
                <a16:creationId xmlns:a16="http://schemas.microsoft.com/office/drawing/2014/main" id="{C8462FB8-6720-A518-77B1-2FC5544DEFEE}"/>
              </a:ext>
            </a:extLst>
          </p:cNvPr>
          <p:cNvSpPr>
            <a:spLocks noGrp="1"/>
          </p:cNvSpPr>
          <p:nvPr>
            <p:ph type="dt" sz="half" idx="14"/>
          </p:nvPr>
        </p:nvSpPr>
        <p:spPr/>
        <p:txBody>
          <a:bodyPr/>
          <a:lstStyle/>
          <a:p>
            <a:r>
              <a:rPr lang="de-DE" dirty="0"/>
              <a:t>Modul „Prävention von Bedrohungen, Gewalt sowie Deeskalation in der Praxis“</a:t>
            </a:r>
          </a:p>
        </p:txBody>
      </p:sp>
      <p:sp>
        <p:nvSpPr>
          <p:cNvPr id="4" name="Fußzeilenplatzhalter 3">
            <a:extLst>
              <a:ext uri="{FF2B5EF4-FFF2-40B4-BE49-F238E27FC236}">
                <a16:creationId xmlns:a16="http://schemas.microsoft.com/office/drawing/2014/main" id="{785F518C-525C-C202-6047-47EAB2B24D39}"/>
              </a:ext>
            </a:extLst>
          </p:cNvPr>
          <p:cNvSpPr>
            <a:spLocks noGrp="1"/>
          </p:cNvSpPr>
          <p:nvPr>
            <p:ph type="ftr" sz="quarter" idx="15"/>
          </p:nvPr>
        </p:nvSpPr>
        <p:spPr/>
        <p:txBody>
          <a:bodyPr/>
          <a:lstStyle/>
          <a:p>
            <a:r>
              <a:rPr lang="de-DE" dirty="0"/>
              <a:t>Handbuch Qualitätszirkel</a:t>
            </a:r>
          </a:p>
        </p:txBody>
      </p:sp>
      <p:sp>
        <p:nvSpPr>
          <p:cNvPr id="5" name="Foliennummernplatzhalter 4">
            <a:extLst>
              <a:ext uri="{FF2B5EF4-FFF2-40B4-BE49-F238E27FC236}">
                <a16:creationId xmlns:a16="http://schemas.microsoft.com/office/drawing/2014/main" id="{7B954758-2F67-1637-DE1C-D6CA2F82EE23}"/>
              </a:ext>
            </a:extLst>
          </p:cNvPr>
          <p:cNvSpPr>
            <a:spLocks noGrp="1"/>
          </p:cNvSpPr>
          <p:nvPr>
            <p:ph type="sldNum" sz="quarter" idx="16"/>
          </p:nvPr>
        </p:nvSpPr>
        <p:spPr/>
        <p:txBody>
          <a:bodyPr/>
          <a:lstStyle/>
          <a:p>
            <a:r>
              <a:rPr lang="de-DE" dirty="0"/>
              <a:t>Seite </a:t>
            </a:r>
            <a:fld id="{ADD7824D-2DCF-4DDA-BE8D-0B7ABA078092}" type="slidenum">
              <a:rPr lang="de-DE" smtClean="0"/>
              <a:pPr/>
              <a:t>5</a:t>
            </a:fld>
            <a:endParaRPr lang="de-DE" dirty="0"/>
          </a:p>
        </p:txBody>
      </p:sp>
    </p:spTree>
    <p:extLst>
      <p:ext uri="{BB962C8B-B14F-4D97-AF65-F5344CB8AC3E}">
        <p14:creationId xmlns:p14="http://schemas.microsoft.com/office/powerpoint/2010/main" val="3693496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2FC19CDF-71E1-D8C0-A793-42737AC15CF8}"/>
              </a:ext>
            </a:extLst>
          </p:cNvPr>
          <p:cNvSpPr>
            <a:spLocks noGrp="1"/>
          </p:cNvSpPr>
          <p:nvPr>
            <p:ph type="title"/>
          </p:nvPr>
        </p:nvSpPr>
        <p:spPr/>
        <p:txBody>
          <a:bodyPr/>
          <a:lstStyle/>
          <a:p>
            <a:r>
              <a:rPr lang="de-DE" dirty="0"/>
              <a:t>Fall 3: Der fordernde Vater (mögliche Fortsetzung des Gesprächs)</a:t>
            </a:r>
          </a:p>
        </p:txBody>
      </p:sp>
      <p:sp>
        <p:nvSpPr>
          <p:cNvPr id="7" name="Inhaltsplatzhalter 6">
            <a:extLst>
              <a:ext uri="{FF2B5EF4-FFF2-40B4-BE49-F238E27FC236}">
                <a16:creationId xmlns:a16="http://schemas.microsoft.com/office/drawing/2014/main" id="{42F8E561-4796-AC21-F136-C56348AFB326}"/>
              </a:ext>
            </a:extLst>
          </p:cNvPr>
          <p:cNvSpPr>
            <a:spLocks noGrp="1"/>
          </p:cNvSpPr>
          <p:nvPr>
            <p:ph idx="1"/>
          </p:nvPr>
        </p:nvSpPr>
        <p:spPr>
          <a:xfrm>
            <a:off x="731674" y="1449389"/>
            <a:ext cx="10728325" cy="4456033"/>
          </a:xfrm>
        </p:spPr>
        <p:txBody>
          <a:bodyPr/>
          <a:lstStyle/>
          <a:p>
            <a:r>
              <a:rPr lang="de-DE" dirty="0"/>
              <a:t>MFA: 	Oh, was ist passiert?</a:t>
            </a:r>
          </a:p>
          <a:p>
            <a:r>
              <a:rPr lang="de-DE" dirty="0"/>
              <a:t>P:	Ich sag‘ doch, er ist gestürzt - Sie sehen doch, wie er schreit!</a:t>
            </a:r>
          </a:p>
          <a:p>
            <a:r>
              <a:rPr lang="de-DE" dirty="0"/>
              <a:t>MFA: 	(hat entschieden, dass es kein Notfall zu sein scheint) Ich verstehe, dass Sie Sorgen haben. 	Gleichwohl müssen Sie sich bitte gedulden. Bitte setzen Sie sich mit Ihrem Kind ins 	Wartezimmer.</a:t>
            </a:r>
          </a:p>
          <a:p>
            <a:r>
              <a:rPr lang="de-DE" dirty="0"/>
              <a:t>P:	Geht’s noch, du Faultier? Beweg‘ dich und hol sofort den Arzt her.</a:t>
            </a:r>
          </a:p>
          <a:p>
            <a:r>
              <a:rPr lang="de-DE" dirty="0"/>
              <a:t>MFA:	Auch wenn sie aufgeregt sind, dürfen Sie mich nicht beleidigen, so lass ich nicht mit mir 	reden! Wir brauchen etwas Geduld! (gleichbleibende entschiedene, nicht lauter werdende 	Stimme)</a:t>
            </a:r>
          </a:p>
          <a:p>
            <a:r>
              <a:rPr lang="de-DE" dirty="0"/>
              <a:t>P: 	Dann hol‘ jetzt endlich den Arzt. Du siehst doch, wie er schreit…</a:t>
            </a:r>
          </a:p>
          <a:p>
            <a:r>
              <a:rPr lang="de-DE" dirty="0"/>
              <a:t>MFA:	Ich möchte von Ihnen auch nicht geduzt werden. Und ich will keine solche Lautstärke. Wir 	werden eine gute, angemessene Lösung für ihren Sohn finden (gleichbleibende Stimme).</a:t>
            </a:r>
          </a:p>
          <a:p>
            <a:r>
              <a:rPr lang="de-DE" dirty="0"/>
              <a:t>P:	Noch sitzt er hier und ich sehe keinen Arzt.</a:t>
            </a:r>
          </a:p>
          <a:p>
            <a:r>
              <a:rPr lang="de-DE" dirty="0"/>
              <a:t>MFA: 	Dann nehmen Sie bitte Platz im Wartezimmer. Ich  spüre ihre Sorgen. Der Arzt wird sich in 	angemessener Zeit um ihr Kind kümmern (gleichbleibende Stimme).</a:t>
            </a:r>
          </a:p>
        </p:txBody>
      </p:sp>
      <p:sp>
        <p:nvSpPr>
          <p:cNvPr id="8" name="Vertikaler Textplatzhalter 7">
            <a:extLst>
              <a:ext uri="{FF2B5EF4-FFF2-40B4-BE49-F238E27FC236}">
                <a16:creationId xmlns:a16="http://schemas.microsoft.com/office/drawing/2014/main" id="{2A53FC54-792E-8FEA-D2B6-52EAA94C5BE0}"/>
              </a:ext>
            </a:extLst>
          </p:cNvPr>
          <p:cNvSpPr>
            <a:spLocks noGrp="1"/>
          </p:cNvSpPr>
          <p:nvPr>
            <p:ph type="body" orient="vert" idx="13"/>
          </p:nvPr>
        </p:nvSpPr>
        <p:spPr>
          <a:xfrm>
            <a:off x="10156671" y="0"/>
            <a:ext cx="1819323" cy="358305"/>
          </a:xfrm>
        </p:spPr>
        <p:txBody>
          <a:bodyPr/>
          <a:lstStyle/>
          <a:p>
            <a:r>
              <a:rPr lang="de-DE" dirty="0"/>
              <a:t>Fallbeispiel 3</a:t>
            </a:r>
          </a:p>
        </p:txBody>
      </p:sp>
      <p:sp>
        <p:nvSpPr>
          <p:cNvPr id="3" name="Datumsplatzhalter 2">
            <a:extLst>
              <a:ext uri="{FF2B5EF4-FFF2-40B4-BE49-F238E27FC236}">
                <a16:creationId xmlns:a16="http://schemas.microsoft.com/office/drawing/2014/main" id="{C8462FB8-6720-A518-77B1-2FC5544DEFEE}"/>
              </a:ext>
            </a:extLst>
          </p:cNvPr>
          <p:cNvSpPr>
            <a:spLocks noGrp="1"/>
          </p:cNvSpPr>
          <p:nvPr>
            <p:ph type="dt" sz="half" idx="14"/>
          </p:nvPr>
        </p:nvSpPr>
        <p:spPr/>
        <p:txBody>
          <a:bodyPr/>
          <a:lstStyle/>
          <a:p>
            <a:r>
              <a:rPr lang="de-DE" dirty="0"/>
              <a:t>Modul „Prävention von Bedrohungen, Gewalt sowie Deeskalation in der Praxis“</a:t>
            </a:r>
          </a:p>
        </p:txBody>
      </p:sp>
      <p:sp>
        <p:nvSpPr>
          <p:cNvPr id="4" name="Fußzeilenplatzhalter 3">
            <a:extLst>
              <a:ext uri="{FF2B5EF4-FFF2-40B4-BE49-F238E27FC236}">
                <a16:creationId xmlns:a16="http://schemas.microsoft.com/office/drawing/2014/main" id="{785F518C-525C-C202-6047-47EAB2B24D39}"/>
              </a:ext>
            </a:extLst>
          </p:cNvPr>
          <p:cNvSpPr>
            <a:spLocks noGrp="1"/>
          </p:cNvSpPr>
          <p:nvPr>
            <p:ph type="ftr" sz="quarter" idx="15"/>
          </p:nvPr>
        </p:nvSpPr>
        <p:spPr/>
        <p:txBody>
          <a:bodyPr/>
          <a:lstStyle/>
          <a:p>
            <a:r>
              <a:rPr lang="de-DE" dirty="0"/>
              <a:t>Handbuch Qualitätszirkel</a:t>
            </a:r>
          </a:p>
        </p:txBody>
      </p:sp>
      <p:sp>
        <p:nvSpPr>
          <p:cNvPr id="5" name="Foliennummernplatzhalter 4">
            <a:extLst>
              <a:ext uri="{FF2B5EF4-FFF2-40B4-BE49-F238E27FC236}">
                <a16:creationId xmlns:a16="http://schemas.microsoft.com/office/drawing/2014/main" id="{7B954758-2F67-1637-DE1C-D6CA2F82EE23}"/>
              </a:ext>
            </a:extLst>
          </p:cNvPr>
          <p:cNvSpPr>
            <a:spLocks noGrp="1"/>
          </p:cNvSpPr>
          <p:nvPr>
            <p:ph type="sldNum" sz="quarter" idx="16"/>
          </p:nvPr>
        </p:nvSpPr>
        <p:spPr/>
        <p:txBody>
          <a:bodyPr/>
          <a:lstStyle/>
          <a:p>
            <a:r>
              <a:rPr lang="de-DE" dirty="0"/>
              <a:t>Seite </a:t>
            </a:r>
            <a:fld id="{ADD7824D-2DCF-4DDA-BE8D-0B7ABA078092}" type="slidenum">
              <a:rPr lang="de-DE" smtClean="0"/>
              <a:pPr/>
              <a:t>6</a:t>
            </a:fld>
            <a:endParaRPr lang="de-DE" dirty="0"/>
          </a:p>
        </p:txBody>
      </p:sp>
    </p:spTree>
    <p:extLst>
      <p:ext uri="{BB962C8B-B14F-4D97-AF65-F5344CB8AC3E}">
        <p14:creationId xmlns:p14="http://schemas.microsoft.com/office/powerpoint/2010/main" val="1280231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2FC19CDF-71E1-D8C0-A793-42737AC15CF8}"/>
              </a:ext>
            </a:extLst>
          </p:cNvPr>
          <p:cNvSpPr>
            <a:spLocks noGrp="1"/>
          </p:cNvSpPr>
          <p:nvPr>
            <p:ph type="title"/>
          </p:nvPr>
        </p:nvSpPr>
        <p:spPr/>
        <p:txBody>
          <a:bodyPr/>
          <a:lstStyle/>
          <a:p>
            <a:r>
              <a:rPr lang="de-DE" dirty="0"/>
              <a:t>Fall 4: Drohung mit Waffengewalt</a:t>
            </a:r>
          </a:p>
        </p:txBody>
      </p:sp>
      <p:sp>
        <p:nvSpPr>
          <p:cNvPr id="7" name="Inhaltsplatzhalter 6">
            <a:extLst>
              <a:ext uri="{FF2B5EF4-FFF2-40B4-BE49-F238E27FC236}">
                <a16:creationId xmlns:a16="http://schemas.microsoft.com/office/drawing/2014/main" id="{42F8E561-4796-AC21-F136-C56348AFB326}"/>
              </a:ext>
            </a:extLst>
          </p:cNvPr>
          <p:cNvSpPr>
            <a:spLocks noGrp="1"/>
          </p:cNvSpPr>
          <p:nvPr>
            <p:ph idx="1"/>
          </p:nvPr>
        </p:nvSpPr>
        <p:spPr>
          <a:xfrm>
            <a:off x="731674" y="1449390"/>
            <a:ext cx="10728325" cy="1340110"/>
          </a:xfrm>
        </p:spPr>
        <p:txBody>
          <a:bodyPr/>
          <a:lstStyle/>
          <a:p>
            <a:pPr marL="0" indent="0">
              <a:buNone/>
            </a:pPr>
            <a:r>
              <a:rPr lang="de-DE" dirty="0"/>
              <a:t>Ein Patient Mitte 50, dritter Kontakt bei einer Psychotherapeutin.</a:t>
            </a:r>
          </a:p>
          <a:p>
            <a:pPr marL="0" indent="0">
              <a:buNone/>
            </a:pPr>
            <a:endParaRPr lang="de-DE" dirty="0"/>
          </a:p>
          <a:p>
            <a:r>
              <a:rPr lang="de-DE" dirty="0"/>
              <a:t>P: 	Hier, Frau Müller. Ich habe heute mal eine 9mm Glock [Schusswaffe] mitgebracht, wollen 	Sie mal sehen? Die ist auch durchgeladen… </a:t>
            </a:r>
          </a:p>
          <a:p>
            <a:endParaRPr lang="de-DE" dirty="0"/>
          </a:p>
        </p:txBody>
      </p:sp>
      <p:sp>
        <p:nvSpPr>
          <p:cNvPr id="8" name="Vertikaler Textplatzhalter 7">
            <a:extLst>
              <a:ext uri="{FF2B5EF4-FFF2-40B4-BE49-F238E27FC236}">
                <a16:creationId xmlns:a16="http://schemas.microsoft.com/office/drawing/2014/main" id="{2A53FC54-792E-8FEA-D2B6-52EAA94C5BE0}"/>
              </a:ext>
            </a:extLst>
          </p:cNvPr>
          <p:cNvSpPr>
            <a:spLocks noGrp="1"/>
          </p:cNvSpPr>
          <p:nvPr>
            <p:ph type="body" orient="vert" idx="13"/>
          </p:nvPr>
        </p:nvSpPr>
        <p:spPr>
          <a:xfrm>
            <a:off x="10156671" y="0"/>
            <a:ext cx="1819323" cy="358305"/>
          </a:xfrm>
        </p:spPr>
        <p:txBody>
          <a:bodyPr/>
          <a:lstStyle/>
          <a:p>
            <a:r>
              <a:rPr lang="de-DE" dirty="0"/>
              <a:t>Fallbeispiel 4</a:t>
            </a:r>
          </a:p>
        </p:txBody>
      </p:sp>
      <p:sp>
        <p:nvSpPr>
          <p:cNvPr id="3" name="Datumsplatzhalter 2">
            <a:extLst>
              <a:ext uri="{FF2B5EF4-FFF2-40B4-BE49-F238E27FC236}">
                <a16:creationId xmlns:a16="http://schemas.microsoft.com/office/drawing/2014/main" id="{C8462FB8-6720-A518-77B1-2FC5544DEFEE}"/>
              </a:ext>
            </a:extLst>
          </p:cNvPr>
          <p:cNvSpPr>
            <a:spLocks noGrp="1"/>
          </p:cNvSpPr>
          <p:nvPr>
            <p:ph type="dt" sz="half" idx="14"/>
          </p:nvPr>
        </p:nvSpPr>
        <p:spPr/>
        <p:txBody>
          <a:bodyPr/>
          <a:lstStyle/>
          <a:p>
            <a:r>
              <a:rPr lang="de-DE" dirty="0"/>
              <a:t>Modul „Prävention von Bedrohungen, Gewalt sowie Deeskalation in der Praxis“</a:t>
            </a:r>
          </a:p>
        </p:txBody>
      </p:sp>
      <p:sp>
        <p:nvSpPr>
          <p:cNvPr id="4" name="Fußzeilenplatzhalter 3">
            <a:extLst>
              <a:ext uri="{FF2B5EF4-FFF2-40B4-BE49-F238E27FC236}">
                <a16:creationId xmlns:a16="http://schemas.microsoft.com/office/drawing/2014/main" id="{785F518C-525C-C202-6047-47EAB2B24D39}"/>
              </a:ext>
            </a:extLst>
          </p:cNvPr>
          <p:cNvSpPr>
            <a:spLocks noGrp="1"/>
          </p:cNvSpPr>
          <p:nvPr>
            <p:ph type="ftr" sz="quarter" idx="15"/>
          </p:nvPr>
        </p:nvSpPr>
        <p:spPr/>
        <p:txBody>
          <a:bodyPr/>
          <a:lstStyle/>
          <a:p>
            <a:r>
              <a:rPr lang="de-DE" dirty="0"/>
              <a:t>Handbuch Qualitätszirkel</a:t>
            </a:r>
          </a:p>
        </p:txBody>
      </p:sp>
      <p:sp>
        <p:nvSpPr>
          <p:cNvPr id="5" name="Foliennummernplatzhalter 4">
            <a:extLst>
              <a:ext uri="{FF2B5EF4-FFF2-40B4-BE49-F238E27FC236}">
                <a16:creationId xmlns:a16="http://schemas.microsoft.com/office/drawing/2014/main" id="{7B954758-2F67-1637-DE1C-D6CA2F82EE23}"/>
              </a:ext>
            </a:extLst>
          </p:cNvPr>
          <p:cNvSpPr>
            <a:spLocks noGrp="1"/>
          </p:cNvSpPr>
          <p:nvPr>
            <p:ph type="sldNum" sz="quarter" idx="16"/>
          </p:nvPr>
        </p:nvSpPr>
        <p:spPr/>
        <p:txBody>
          <a:bodyPr/>
          <a:lstStyle/>
          <a:p>
            <a:r>
              <a:rPr lang="de-DE" dirty="0"/>
              <a:t>Seite </a:t>
            </a:r>
            <a:fld id="{ADD7824D-2DCF-4DDA-BE8D-0B7ABA078092}" type="slidenum">
              <a:rPr lang="de-DE" smtClean="0"/>
              <a:pPr/>
              <a:t>7</a:t>
            </a:fld>
            <a:endParaRPr lang="de-DE" dirty="0"/>
          </a:p>
        </p:txBody>
      </p:sp>
      <p:sp>
        <p:nvSpPr>
          <p:cNvPr id="2" name="Inhaltsplatzhalter 6">
            <a:extLst>
              <a:ext uri="{FF2B5EF4-FFF2-40B4-BE49-F238E27FC236}">
                <a16:creationId xmlns:a16="http://schemas.microsoft.com/office/drawing/2014/main" id="{AF9ACAE5-E056-4E09-1E3B-C72081B2AC94}"/>
              </a:ext>
            </a:extLst>
          </p:cNvPr>
          <p:cNvSpPr txBox="1">
            <a:spLocks/>
          </p:cNvSpPr>
          <p:nvPr/>
        </p:nvSpPr>
        <p:spPr>
          <a:xfrm>
            <a:off x="731674" y="2949590"/>
            <a:ext cx="10728325" cy="1340110"/>
          </a:xfrm>
          <a:prstGeom prst="rect">
            <a:avLst/>
          </a:prstGeom>
        </p:spPr>
        <p:txBody>
          <a:bodyPr vert="horz" lIns="0" tIns="0" rIns="0" bIns="0" rtlCol="0" anchor="t" anchorCtr="0">
            <a:noAutofit/>
          </a:bodyPr>
          <a:lstStyle>
            <a:lvl1pPr marL="216000" indent="-216000" algn="l" defTabSz="914400" rtl="0" eaLnBrk="1" latinLnBrk="0" hangingPunct="1">
              <a:lnSpc>
                <a:spcPct val="95000"/>
              </a:lnSpc>
              <a:spcBef>
                <a:spcPts val="0"/>
              </a:spcBef>
              <a:buClr>
                <a:schemeClr val="accent2"/>
              </a:buClr>
              <a:buFont typeface="Calibri" pitchFamily="34" charset="0"/>
              <a:buChar char="›"/>
              <a:defRPr sz="2100" b="0" kern="1200">
                <a:solidFill>
                  <a:schemeClr val="accent1"/>
                </a:solidFill>
                <a:latin typeface="+mn-lt"/>
                <a:ea typeface="+mn-ea"/>
                <a:cs typeface="+mn-cs"/>
              </a:defRPr>
            </a:lvl1pPr>
            <a:lvl2pPr marL="432000" indent="-216000" algn="l" defTabSz="914400" rtl="0" eaLnBrk="1" latinLnBrk="0" hangingPunct="1">
              <a:lnSpc>
                <a:spcPct val="95000"/>
              </a:lnSpc>
              <a:spcBef>
                <a:spcPts val="0"/>
              </a:spcBef>
              <a:buFont typeface="Calibri" pitchFamily="34" charset="0"/>
              <a:buChar char="›"/>
              <a:defRPr sz="2100" b="0" kern="1200">
                <a:solidFill>
                  <a:schemeClr val="accent1"/>
                </a:solidFill>
                <a:latin typeface="+mn-lt"/>
                <a:ea typeface="+mn-ea"/>
                <a:cs typeface="+mn-cs"/>
              </a:defRPr>
            </a:lvl2pPr>
            <a:lvl3pPr marL="648000" indent="-216000" algn="l" defTabSz="914400" rtl="0" eaLnBrk="1" latinLnBrk="0" hangingPunct="1">
              <a:lnSpc>
                <a:spcPct val="95000"/>
              </a:lnSpc>
              <a:spcBef>
                <a:spcPts val="0"/>
              </a:spcBef>
              <a:buClr>
                <a:schemeClr val="accent2"/>
              </a:buClr>
              <a:buSzPct val="90000"/>
              <a:buFont typeface="Calibri" pitchFamily="34" charset="0"/>
              <a:buChar char="▪"/>
              <a:defRPr sz="2100" b="0" kern="1200">
                <a:solidFill>
                  <a:schemeClr val="accent1"/>
                </a:solidFill>
                <a:latin typeface="+mn-lt"/>
                <a:ea typeface="+mn-ea"/>
                <a:cs typeface="+mn-cs"/>
              </a:defRPr>
            </a:lvl3pPr>
            <a:lvl4pPr marL="900000" indent="-180000" algn="l" defTabSz="914400" rtl="0" eaLnBrk="1" latinLnBrk="0" hangingPunct="1">
              <a:lnSpc>
                <a:spcPct val="95000"/>
              </a:lnSpc>
              <a:spcBef>
                <a:spcPts val="0"/>
              </a:spcBef>
              <a:buClr>
                <a:schemeClr val="accent1"/>
              </a:buClr>
              <a:buSzPct val="90000"/>
              <a:buFont typeface="Calibri" pitchFamily="34" charset="0"/>
              <a:buChar char="▪"/>
              <a:defRPr sz="2100" b="0" kern="1200">
                <a:solidFill>
                  <a:schemeClr val="accent1"/>
                </a:solidFill>
                <a:latin typeface="+mn-lt"/>
                <a:ea typeface="+mn-ea"/>
                <a:cs typeface="+mn-cs"/>
              </a:defRPr>
            </a:lvl4pPr>
            <a:lvl5pPr marL="0" indent="0" algn="l" defTabSz="914400" rtl="0" eaLnBrk="1" latinLnBrk="0" hangingPunct="1">
              <a:lnSpc>
                <a:spcPct val="95000"/>
              </a:lnSpc>
              <a:spcBef>
                <a:spcPts val="2400"/>
              </a:spcBef>
              <a:buClr>
                <a:schemeClr val="accent2"/>
              </a:buClr>
              <a:buSzPct val="90000"/>
              <a:buFont typeface="Calibri" panose="020F0502020204030204" pitchFamily="34" charset="0"/>
              <a:buNone/>
              <a:defRPr sz="2100" b="1" kern="1200">
                <a:solidFill>
                  <a:schemeClr val="accent1"/>
                </a:solidFill>
                <a:latin typeface="+mj-lt"/>
                <a:ea typeface="+mn-ea"/>
                <a:cs typeface="+mn-cs"/>
              </a:defRPr>
            </a:lvl5pPr>
            <a:lvl6pPr marL="0" indent="0" algn="l" defTabSz="914400" rtl="0" eaLnBrk="1" latinLnBrk="0" hangingPunct="1">
              <a:lnSpc>
                <a:spcPct val="95000"/>
              </a:lnSpc>
              <a:spcBef>
                <a:spcPts val="0"/>
              </a:spcBef>
              <a:buClr>
                <a:schemeClr val="accent1"/>
              </a:buClr>
              <a:buSzPct val="90000"/>
              <a:buFont typeface="Calibri" pitchFamily="34" charset="0"/>
              <a:buNone/>
              <a:defRPr sz="2100" b="0" kern="1200">
                <a:solidFill>
                  <a:schemeClr val="accent1"/>
                </a:solidFill>
                <a:latin typeface="+mn-lt"/>
                <a:ea typeface="+mn-ea"/>
                <a:cs typeface="+mn-cs"/>
              </a:defRPr>
            </a:lvl6pPr>
            <a:lvl7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7pPr>
            <a:lvl8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8pPr>
            <a:lvl9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9pPr>
          </a:lstStyle>
          <a:p>
            <a:pPr marL="0" indent="0">
              <a:spcAft>
                <a:spcPts val="600"/>
              </a:spcAft>
              <a:buFont typeface="Calibri" pitchFamily="34" charset="0"/>
              <a:buNone/>
            </a:pPr>
            <a:r>
              <a:rPr lang="de-DE" dirty="0"/>
              <a:t>Mögliche Fortsetzung des Gesprächs:</a:t>
            </a:r>
          </a:p>
          <a:p>
            <a:pPr marL="176213" indent="-176213"/>
            <a:r>
              <a:rPr lang="de-DE" dirty="0"/>
              <a:t>Psy:	Nein, brauche ich nicht. Ich würde viel lieber weiter über ihre Exfrau sprechen, denn in der 	Beziehung, hab ich das Gefühl, haben Sie viel mitgemacht… (gleichmütige,  unaufgeregte 	Stimme)</a:t>
            </a:r>
          </a:p>
          <a:p>
            <a:pPr marL="176213" indent="-176213"/>
            <a:endParaRPr lang="de-DE" dirty="0"/>
          </a:p>
        </p:txBody>
      </p:sp>
    </p:spTree>
    <p:extLst>
      <p:ext uri="{BB962C8B-B14F-4D97-AF65-F5344CB8AC3E}">
        <p14:creationId xmlns:p14="http://schemas.microsoft.com/office/powerpoint/2010/main" val="4105522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2FC19CDF-71E1-D8C0-A793-42737AC15CF8}"/>
              </a:ext>
            </a:extLst>
          </p:cNvPr>
          <p:cNvSpPr>
            <a:spLocks noGrp="1"/>
          </p:cNvSpPr>
          <p:nvPr>
            <p:ph type="title"/>
          </p:nvPr>
        </p:nvSpPr>
        <p:spPr/>
        <p:txBody>
          <a:bodyPr/>
          <a:lstStyle/>
          <a:p>
            <a:r>
              <a:rPr lang="de-DE" dirty="0"/>
              <a:t>Fall 5: Verlangen nach einer Cannabis-Verordnung</a:t>
            </a:r>
          </a:p>
        </p:txBody>
      </p:sp>
      <p:sp>
        <p:nvSpPr>
          <p:cNvPr id="7" name="Inhaltsplatzhalter 6">
            <a:extLst>
              <a:ext uri="{FF2B5EF4-FFF2-40B4-BE49-F238E27FC236}">
                <a16:creationId xmlns:a16="http://schemas.microsoft.com/office/drawing/2014/main" id="{42F8E561-4796-AC21-F136-C56348AFB326}"/>
              </a:ext>
            </a:extLst>
          </p:cNvPr>
          <p:cNvSpPr>
            <a:spLocks noGrp="1"/>
          </p:cNvSpPr>
          <p:nvPr>
            <p:ph idx="1"/>
          </p:nvPr>
        </p:nvSpPr>
        <p:spPr/>
        <p:txBody>
          <a:bodyPr/>
          <a:lstStyle/>
          <a:p>
            <a:pPr marL="0" indent="0">
              <a:buNone/>
            </a:pPr>
            <a:r>
              <a:rPr lang="de-DE" dirty="0"/>
              <a:t>45-jährige Patientin mit chronischer Schmerzerkrankung sitzt im Behandlungszimmer. </a:t>
            </a:r>
          </a:p>
          <a:p>
            <a:pPr marL="0" indent="0">
              <a:buNone/>
            </a:pPr>
            <a:endParaRPr lang="de-DE" dirty="0"/>
          </a:p>
          <a:p>
            <a:r>
              <a:rPr lang="de-DE" dirty="0"/>
              <a:t>P: 	Sie wollen mir kein THC gegen meine Schmerzen verschreiben?</a:t>
            </a:r>
          </a:p>
          <a:p>
            <a:endParaRPr lang="de-DE" dirty="0"/>
          </a:p>
        </p:txBody>
      </p:sp>
      <p:sp>
        <p:nvSpPr>
          <p:cNvPr id="8" name="Vertikaler Textplatzhalter 7">
            <a:extLst>
              <a:ext uri="{FF2B5EF4-FFF2-40B4-BE49-F238E27FC236}">
                <a16:creationId xmlns:a16="http://schemas.microsoft.com/office/drawing/2014/main" id="{2A53FC54-792E-8FEA-D2B6-52EAA94C5BE0}"/>
              </a:ext>
            </a:extLst>
          </p:cNvPr>
          <p:cNvSpPr>
            <a:spLocks noGrp="1"/>
          </p:cNvSpPr>
          <p:nvPr>
            <p:ph type="body" orient="vert" idx="13"/>
          </p:nvPr>
        </p:nvSpPr>
        <p:spPr>
          <a:xfrm>
            <a:off x="10156671" y="0"/>
            <a:ext cx="1819323" cy="358305"/>
          </a:xfrm>
        </p:spPr>
        <p:txBody>
          <a:bodyPr/>
          <a:lstStyle/>
          <a:p>
            <a:r>
              <a:rPr lang="de-DE" dirty="0"/>
              <a:t>Fallbeispiel 5</a:t>
            </a:r>
          </a:p>
        </p:txBody>
      </p:sp>
      <p:sp>
        <p:nvSpPr>
          <p:cNvPr id="3" name="Datumsplatzhalter 2">
            <a:extLst>
              <a:ext uri="{FF2B5EF4-FFF2-40B4-BE49-F238E27FC236}">
                <a16:creationId xmlns:a16="http://schemas.microsoft.com/office/drawing/2014/main" id="{C8462FB8-6720-A518-77B1-2FC5544DEFEE}"/>
              </a:ext>
            </a:extLst>
          </p:cNvPr>
          <p:cNvSpPr>
            <a:spLocks noGrp="1"/>
          </p:cNvSpPr>
          <p:nvPr>
            <p:ph type="dt" sz="half" idx="14"/>
          </p:nvPr>
        </p:nvSpPr>
        <p:spPr/>
        <p:txBody>
          <a:bodyPr/>
          <a:lstStyle/>
          <a:p>
            <a:r>
              <a:rPr lang="de-DE" dirty="0"/>
              <a:t>Modul „Prävention von Bedrohungen, Gewalt sowie Deeskalation in der Praxis“</a:t>
            </a:r>
          </a:p>
        </p:txBody>
      </p:sp>
      <p:sp>
        <p:nvSpPr>
          <p:cNvPr id="4" name="Fußzeilenplatzhalter 3">
            <a:extLst>
              <a:ext uri="{FF2B5EF4-FFF2-40B4-BE49-F238E27FC236}">
                <a16:creationId xmlns:a16="http://schemas.microsoft.com/office/drawing/2014/main" id="{785F518C-525C-C202-6047-47EAB2B24D39}"/>
              </a:ext>
            </a:extLst>
          </p:cNvPr>
          <p:cNvSpPr>
            <a:spLocks noGrp="1"/>
          </p:cNvSpPr>
          <p:nvPr>
            <p:ph type="ftr" sz="quarter" idx="15"/>
          </p:nvPr>
        </p:nvSpPr>
        <p:spPr/>
        <p:txBody>
          <a:bodyPr/>
          <a:lstStyle/>
          <a:p>
            <a:r>
              <a:rPr lang="de-DE" dirty="0"/>
              <a:t>Handbuch Qualitätszirkel</a:t>
            </a:r>
          </a:p>
        </p:txBody>
      </p:sp>
      <p:sp>
        <p:nvSpPr>
          <p:cNvPr id="5" name="Foliennummernplatzhalter 4">
            <a:extLst>
              <a:ext uri="{FF2B5EF4-FFF2-40B4-BE49-F238E27FC236}">
                <a16:creationId xmlns:a16="http://schemas.microsoft.com/office/drawing/2014/main" id="{7B954758-2F67-1637-DE1C-D6CA2F82EE23}"/>
              </a:ext>
            </a:extLst>
          </p:cNvPr>
          <p:cNvSpPr>
            <a:spLocks noGrp="1"/>
          </p:cNvSpPr>
          <p:nvPr>
            <p:ph type="sldNum" sz="quarter" idx="16"/>
          </p:nvPr>
        </p:nvSpPr>
        <p:spPr/>
        <p:txBody>
          <a:bodyPr/>
          <a:lstStyle/>
          <a:p>
            <a:r>
              <a:rPr lang="de-DE" dirty="0"/>
              <a:t>Seite </a:t>
            </a:r>
            <a:fld id="{ADD7824D-2DCF-4DDA-BE8D-0B7ABA078092}" type="slidenum">
              <a:rPr lang="de-DE" smtClean="0"/>
              <a:pPr/>
              <a:t>8</a:t>
            </a:fld>
            <a:endParaRPr lang="de-DE" dirty="0"/>
          </a:p>
        </p:txBody>
      </p:sp>
      <p:sp>
        <p:nvSpPr>
          <p:cNvPr id="2" name="Inhaltsplatzhalter 6">
            <a:extLst>
              <a:ext uri="{FF2B5EF4-FFF2-40B4-BE49-F238E27FC236}">
                <a16:creationId xmlns:a16="http://schemas.microsoft.com/office/drawing/2014/main" id="{36F8587A-35A4-2B61-0701-3307E577AA73}"/>
              </a:ext>
            </a:extLst>
          </p:cNvPr>
          <p:cNvSpPr txBox="1">
            <a:spLocks/>
          </p:cNvSpPr>
          <p:nvPr/>
        </p:nvSpPr>
        <p:spPr>
          <a:xfrm>
            <a:off x="731674" y="2775965"/>
            <a:ext cx="10728325" cy="3117832"/>
          </a:xfrm>
          <a:prstGeom prst="rect">
            <a:avLst/>
          </a:prstGeom>
        </p:spPr>
        <p:txBody>
          <a:bodyPr vert="horz" lIns="0" tIns="0" rIns="0" bIns="0" rtlCol="0" anchor="t" anchorCtr="0">
            <a:noAutofit/>
          </a:bodyPr>
          <a:lstStyle>
            <a:lvl1pPr marL="216000" indent="-216000" algn="l" defTabSz="914400" rtl="0" eaLnBrk="1" latinLnBrk="0" hangingPunct="1">
              <a:lnSpc>
                <a:spcPct val="95000"/>
              </a:lnSpc>
              <a:spcBef>
                <a:spcPts val="0"/>
              </a:spcBef>
              <a:buClr>
                <a:schemeClr val="accent2"/>
              </a:buClr>
              <a:buFont typeface="Calibri" pitchFamily="34" charset="0"/>
              <a:buChar char="›"/>
              <a:defRPr sz="2100" b="0" kern="1200">
                <a:solidFill>
                  <a:schemeClr val="accent1"/>
                </a:solidFill>
                <a:latin typeface="+mn-lt"/>
                <a:ea typeface="+mn-ea"/>
                <a:cs typeface="+mn-cs"/>
              </a:defRPr>
            </a:lvl1pPr>
            <a:lvl2pPr marL="432000" indent="-216000" algn="l" defTabSz="914400" rtl="0" eaLnBrk="1" latinLnBrk="0" hangingPunct="1">
              <a:lnSpc>
                <a:spcPct val="95000"/>
              </a:lnSpc>
              <a:spcBef>
                <a:spcPts val="0"/>
              </a:spcBef>
              <a:buFont typeface="Calibri" pitchFamily="34" charset="0"/>
              <a:buChar char="›"/>
              <a:defRPr sz="2100" b="0" kern="1200">
                <a:solidFill>
                  <a:schemeClr val="accent1"/>
                </a:solidFill>
                <a:latin typeface="+mn-lt"/>
                <a:ea typeface="+mn-ea"/>
                <a:cs typeface="+mn-cs"/>
              </a:defRPr>
            </a:lvl2pPr>
            <a:lvl3pPr marL="648000" indent="-216000" algn="l" defTabSz="914400" rtl="0" eaLnBrk="1" latinLnBrk="0" hangingPunct="1">
              <a:lnSpc>
                <a:spcPct val="95000"/>
              </a:lnSpc>
              <a:spcBef>
                <a:spcPts val="0"/>
              </a:spcBef>
              <a:buClr>
                <a:schemeClr val="accent2"/>
              </a:buClr>
              <a:buSzPct val="90000"/>
              <a:buFont typeface="Calibri" pitchFamily="34" charset="0"/>
              <a:buChar char="▪"/>
              <a:defRPr sz="2100" b="0" kern="1200">
                <a:solidFill>
                  <a:schemeClr val="accent1"/>
                </a:solidFill>
                <a:latin typeface="+mn-lt"/>
                <a:ea typeface="+mn-ea"/>
                <a:cs typeface="+mn-cs"/>
              </a:defRPr>
            </a:lvl3pPr>
            <a:lvl4pPr marL="900000" indent="-180000" algn="l" defTabSz="914400" rtl="0" eaLnBrk="1" latinLnBrk="0" hangingPunct="1">
              <a:lnSpc>
                <a:spcPct val="95000"/>
              </a:lnSpc>
              <a:spcBef>
                <a:spcPts val="0"/>
              </a:spcBef>
              <a:buClr>
                <a:schemeClr val="accent1"/>
              </a:buClr>
              <a:buSzPct val="90000"/>
              <a:buFont typeface="Calibri" pitchFamily="34" charset="0"/>
              <a:buChar char="▪"/>
              <a:defRPr sz="2100" b="0" kern="1200">
                <a:solidFill>
                  <a:schemeClr val="accent1"/>
                </a:solidFill>
                <a:latin typeface="+mn-lt"/>
                <a:ea typeface="+mn-ea"/>
                <a:cs typeface="+mn-cs"/>
              </a:defRPr>
            </a:lvl4pPr>
            <a:lvl5pPr marL="0" indent="0" algn="l" defTabSz="914400" rtl="0" eaLnBrk="1" latinLnBrk="0" hangingPunct="1">
              <a:lnSpc>
                <a:spcPct val="95000"/>
              </a:lnSpc>
              <a:spcBef>
                <a:spcPts val="2400"/>
              </a:spcBef>
              <a:buClr>
                <a:schemeClr val="accent2"/>
              </a:buClr>
              <a:buSzPct val="90000"/>
              <a:buFont typeface="Calibri" panose="020F0502020204030204" pitchFamily="34" charset="0"/>
              <a:buNone/>
              <a:defRPr sz="2100" b="1" kern="1200">
                <a:solidFill>
                  <a:schemeClr val="accent1"/>
                </a:solidFill>
                <a:latin typeface="+mj-lt"/>
                <a:ea typeface="+mn-ea"/>
                <a:cs typeface="+mn-cs"/>
              </a:defRPr>
            </a:lvl5pPr>
            <a:lvl6pPr marL="0" indent="0" algn="l" defTabSz="914400" rtl="0" eaLnBrk="1" latinLnBrk="0" hangingPunct="1">
              <a:lnSpc>
                <a:spcPct val="95000"/>
              </a:lnSpc>
              <a:spcBef>
                <a:spcPts val="0"/>
              </a:spcBef>
              <a:buClr>
                <a:schemeClr val="accent1"/>
              </a:buClr>
              <a:buSzPct val="90000"/>
              <a:buFont typeface="Calibri" pitchFamily="34" charset="0"/>
              <a:buNone/>
              <a:defRPr sz="2100" b="0" kern="1200">
                <a:solidFill>
                  <a:schemeClr val="accent1"/>
                </a:solidFill>
                <a:latin typeface="+mn-lt"/>
                <a:ea typeface="+mn-ea"/>
                <a:cs typeface="+mn-cs"/>
              </a:defRPr>
            </a:lvl6pPr>
            <a:lvl7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7pPr>
            <a:lvl8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8pPr>
            <a:lvl9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9pPr>
          </a:lstStyle>
          <a:p>
            <a:pPr marL="0" indent="0">
              <a:spcAft>
                <a:spcPts val="600"/>
              </a:spcAft>
              <a:buFont typeface="Calibri" pitchFamily="34" charset="0"/>
              <a:buNone/>
            </a:pPr>
            <a:r>
              <a:rPr lang="de-DE" dirty="0"/>
              <a:t>Mögliche Fortsetzung des Gesprächs:</a:t>
            </a:r>
          </a:p>
          <a:p>
            <a:r>
              <a:rPr lang="de-DE" dirty="0"/>
              <a:t>A:	Ich habe Bedenken wegen der Nebenwirkungen: Schwindel, Psychosen - Ich denke da auch 	an die psychotische Episode, die Sie vor einigen Jahren schon mal hatten . Und die 	Blutverdünner, die Sie wegen Ihrem Herzen nehmen, sind ein weiterer Grund, weil es da 	problematische Wechselwirkungen mit Cannabis geben kann.</a:t>
            </a:r>
          </a:p>
          <a:p>
            <a:r>
              <a:rPr lang="de-DE" dirty="0"/>
              <a:t>P: 	Für mich ist aber das wichtigste, dass ich die Schmerzen endlich loswerde!</a:t>
            </a:r>
          </a:p>
          <a:p>
            <a:r>
              <a:rPr lang="de-DE" dirty="0"/>
              <a:t>A: 	Gucken Sie, wir haben ja beide das gleiche Interesse, nämlich Ihnen zu helfen; aber ich 	kann kein Medikament verschreiben, wenn es Ihnen am Ende eher schadet als nützt! 	Lassen Sie uns schauen, ob wir eine andere Möglichkeit finden, ihre Schmerzen zu 	lindern…</a:t>
            </a:r>
          </a:p>
          <a:p>
            <a:pPr marL="176213" indent="-176213"/>
            <a:endParaRPr lang="de-DE" dirty="0"/>
          </a:p>
        </p:txBody>
      </p:sp>
    </p:spTree>
    <p:extLst>
      <p:ext uri="{BB962C8B-B14F-4D97-AF65-F5344CB8AC3E}">
        <p14:creationId xmlns:p14="http://schemas.microsoft.com/office/powerpoint/2010/main" val="232539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2FC19CDF-71E1-D8C0-A793-42737AC15CF8}"/>
              </a:ext>
            </a:extLst>
          </p:cNvPr>
          <p:cNvSpPr>
            <a:spLocks noGrp="1"/>
          </p:cNvSpPr>
          <p:nvPr>
            <p:ph type="title"/>
          </p:nvPr>
        </p:nvSpPr>
        <p:spPr/>
        <p:txBody>
          <a:bodyPr/>
          <a:lstStyle/>
          <a:p>
            <a:r>
              <a:rPr lang="de-DE" dirty="0"/>
              <a:t>Fall 6: Androhung körperlicher Gewalt</a:t>
            </a:r>
          </a:p>
        </p:txBody>
      </p:sp>
      <p:sp>
        <p:nvSpPr>
          <p:cNvPr id="7" name="Inhaltsplatzhalter 6">
            <a:extLst>
              <a:ext uri="{FF2B5EF4-FFF2-40B4-BE49-F238E27FC236}">
                <a16:creationId xmlns:a16="http://schemas.microsoft.com/office/drawing/2014/main" id="{42F8E561-4796-AC21-F136-C56348AFB326}"/>
              </a:ext>
            </a:extLst>
          </p:cNvPr>
          <p:cNvSpPr>
            <a:spLocks noGrp="1"/>
          </p:cNvSpPr>
          <p:nvPr>
            <p:ph idx="1"/>
          </p:nvPr>
        </p:nvSpPr>
        <p:spPr/>
        <p:txBody>
          <a:bodyPr/>
          <a:lstStyle/>
          <a:p>
            <a:pPr marL="0" indent="0">
              <a:buNone/>
            </a:pPr>
            <a:r>
              <a:rPr lang="de-DE" dirty="0"/>
              <a:t>25-jähriger, alkoholabhängiger Patient in der psychotherapeutischen Sprechstunde. </a:t>
            </a:r>
          </a:p>
          <a:p>
            <a:pPr marL="0" indent="0">
              <a:buNone/>
            </a:pPr>
            <a:endParaRPr lang="de-DE" dirty="0"/>
          </a:p>
          <a:p>
            <a:r>
              <a:rPr lang="de-DE" dirty="0"/>
              <a:t>P: 	Sie wollen mir keine Bescheinigung für das Jugendamt schreiben, dass ich wieder 	verantwortungsvollen Umgang mit meiner Tochter haben kann? Dann werde ich in den 	nächsten Tagen draußen auf Sie warten! </a:t>
            </a:r>
          </a:p>
          <a:p>
            <a:endParaRPr lang="de-DE" dirty="0"/>
          </a:p>
        </p:txBody>
      </p:sp>
      <p:sp>
        <p:nvSpPr>
          <p:cNvPr id="8" name="Vertikaler Textplatzhalter 7">
            <a:extLst>
              <a:ext uri="{FF2B5EF4-FFF2-40B4-BE49-F238E27FC236}">
                <a16:creationId xmlns:a16="http://schemas.microsoft.com/office/drawing/2014/main" id="{2A53FC54-792E-8FEA-D2B6-52EAA94C5BE0}"/>
              </a:ext>
            </a:extLst>
          </p:cNvPr>
          <p:cNvSpPr>
            <a:spLocks noGrp="1"/>
          </p:cNvSpPr>
          <p:nvPr>
            <p:ph type="body" orient="vert" idx="13"/>
          </p:nvPr>
        </p:nvSpPr>
        <p:spPr>
          <a:xfrm>
            <a:off x="10156671" y="0"/>
            <a:ext cx="1819323" cy="358305"/>
          </a:xfrm>
        </p:spPr>
        <p:txBody>
          <a:bodyPr/>
          <a:lstStyle/>
          <a:p>
            <a:r>
              <a:rPr lang="de-DE" dirty="0"/>
              <a:t>Fallbeispiel 6</a:t>
            </a:r>
          </a:p>
        </p:txBody>
      </p:sp>
      <p:sp>
        <p:nvSpPr>
          <p:cNvPr id="3" name="Datumsplatzhalter 2">
            <a:extLst>
              <a:ext uri="{FF2B5EF4-FFF2-40B4-BE49-F238E27FC236}">
                <a16:creationId xmlns:a16="http://schemas.microsoft.com/office/drawing/2014/main" id="{C8462FB8-6720-A518-77B1-2FC5544DEFEE}"/>
              </a:ext>
            </a:extLst>
          </p:cNvPr>
          <p:cNvSpPr>
            <a:spLocks noGrp="1"/>
          </p:cNvSpPr>
          <p:nvPr>
            <p:ph type="dt" sz="half" idx="14"/>
          </p:nvPr>
        </p:nvSpPr>
        <p:spPr/>
        <p:txBody>
          <a:bodyPr/>
          <a:lstStyle/>
          <a:p>
            <a:r>
              <a:rPr lang="de-DE" dirty="0"/>
              <a:t>Modul „Prävention von Bedrohungen, Gewalt sowie Deeskalation in der Praxis“</a:t>
            </a:r>
          </a:p>
        </p:txBody>
      </p:sp>
      <p:sp>
        <p:nvSpPr>
          <p:cNvPr id="4" name="Fußzeilenplatzhalter 3">
            <a:extLst>
              <a:ext uri="{FF2B5EF4-FFF2-40B4-BE49-F238E27FC236}">
                <a16:creationId xmlns:a16="http://schemas.microsoft.com/office/drawing/2014/main" id="{785F518C-525C-C202-6047-47EAB2B24D39}"/>
              </a:ext>
            </a:extLst>
          </p:cNvPr>
          <p:cNvSpPr>
            <a:spLocks noGrp="1"/>
          </p:cNvSpPr>
          <p:nvPr>
            <p:ph type="ftr" sz="quarter" idx="15"/>
          </p:nvPr>
        </p:nvSpPr>
        <p:spPr/>
        <p:txBody>
          <a:bodyPr/>
          <a:lstStyle/>
          <a:p>
            <a:r>
              <a:rPr lang="de-DE" dirty="0"/>
              <a:t>Handbuch Qualitätszirkel</a:t>
            </a:r>
          </a:p>
        </p:txBody>
      </p:sp>
      <p:sp>
        <p:nvSpPr>
          <p:cNvPr id="5" name="Foliennummernplatzhalter 4">
            <a:extLst>
              <a:ext uri="{FF2B5EF4-FFF2-40B4-BE49-F238E27FC236}">
                <a16:creationId xmlns:a16="http://schemas.microsoft.com/office/drawing/2014/main" id="{7B954758-2F67-1637-DE1C-D6CA2F82EE23}"/>
              </a:ext>
            </a:extLst>
          </p:cNvPr>
          <p:cNvSpPr>
            <a:spLocks noGrp="1"/>
          </p:cNvSpPr>
          <p:nvPr>
            <p:ph type="sldNum" sz="quarter" idx="16"/>
          </p:nvPr>
        </p:nvSpPr>
        <p:spPr/>
        <p:txBody>
          <a:bodyPr/>
          <a:lstStyle/>
          <a:p>
            <a:r>
              <a:rPr lang="de-DE" dirty="0"/>
              <a:t>Seite </a:t>
            </a:r>
            <a:fld id="{ADD7824D-2DCF-4DDA-BE8D-0B7ABA078092}" type="slidenum">
              <a:rPr lang="de-DE" smtClean="0"/>
              <a:pPr/>
              <a:t>9</a:t>
            </a:fld>
            <a:endParaRPr lang="de-DE" dirty="0"/>
          </a:p>
        </p:txBody>
      </p:sp>
      <p:sp>
        <p:nvSpPr>
          <p:cNvPr id="2" name="Inhaltsplatzhalter 6">
            <a:extLst>
              <a:ext uri="{FF2B5EF4-FFF2-40B4-BE49-F238E27FC236}">
                <a16:creationId xmlns:a16="http://schemas.microsoft.com/office/drawing/2014/main" id="{B4A32165-DA6E-F684-FCDD-4D39BE62F2ED}"/>
              </a:ext>
            </a:extLst>
          </p:cNvPr>
          <p:cNvSpPr txBox="1">
            <a:spLocks/>
          </p:cNvSpPr>
          <p:nvPr/>
        </p:nvSpPr>
        <p:spPr>
          <a:xfrm>
            <a:off x="731674" y="3308406"/>
            <a:ext cx="10728325" cy="1340110"/>
          </a:xfrm>
          <a:prstGeom prst="rect">
            <a:avLst/>
          </a:prstGeom>
        </p:spPr>
        <p:txBody>
          <a:bodyPr vert="horz" lIns="0" tIns="0" rIns="0" bIns="0" rtlCol="0" anchor="t" anchorCtr="0">
            <a:noAutofit/>
          </a:bodyPr>
          <a:lstStyle>
            <a:lvl1pPr marL="216000" indent="-216000" algn="l" defTabSz="914400" rtl="0" eaLnBrk="1" latinLnBrk="0" hangingPunct="1">
              <a:lnSpc>
                <a:spcPct val="95000"/>
              </a:lnSpc>
              <a:spcBef>
                <a:spcPts val="0"/>
              </a:spcBef>
              <a:buClr>
                <a:schemeClr val="accent2"/>
              </a:buClr>
              <a:buFont typeface="Calibri" pitchFamily="34" charset="0"/>
              <a:buChar char="›"/>
              <a:defRPr sz="2100" b="0" kern="1200">
                <a:solidFill>
                  <a:schemeClr val="accent1"/>
                </a:solidFill>
                <a:latin typeface="+mn-lt"/>
                <a:ea typeface="+mn-ea"/>
                <a:cs typeface="+mn-cs"/>
              </a:defRPr>
            </a:lvl1pPr>
            <a:lvl2pPr marL="432000" indent="-216000" algn="l" defTabSz="914400" rtl="0" eaLnBrk="1" latinLnBrk="0" hangingPunct="1">
              <a:lnSpc>
                <a:spcPct val="95000"/>
              </a:lnSpc>
              <a:spcBef>
                <a:spcPts val="0"/>
              </a:spcBef>
              <a:buFont typeface="Calibri" pitchFamily="34" charset="0"/>
              <a:buChar char="›"/>
              <a:defRPr sz="2100" b="0" kern="1200">
                <a:solidFill>
                  <a:schemeClr val="accent1"/>
                </a:solidFill>
                <a:latin typeface="+mn-lt"/>
                <a:ea typeface="+mn-ea"/>
                <a:cs typeface="+mn-cs"/>
              </a:defRPr>
            </a:lvl2pPr>
            <a:lvl3pPr marL="648000" indent="-216000" algn="l" defTabSz="914400" rtl="0" eaLnBrk="1" latinLnBrk="0" hangingPunct="1">
              <a:lnSpc>
                <a:spcPct val="95000"/>
              </a:lnSpc>
              <a:spcBef>
                <a:spcPts val="0"/>
              </a:spcBef>
              <a:buClr>
                <a:schemeClr val="accent2"/>
              </a:buClr>
              <a:buSzPct val="90000"/>
              <a:buFont typeface="Calibri" pitchFamily="34" charset="0"/>
              <a:buChar char="▪"/>
              <a:defRPr sz="2100" b="0" kern="1200">
                <a:solidFill>
                  <a:schemeClr val="accent1"/>
                </a:solidFill>
                <a:latin typeface="+mn-lt"/>
                <a:ea typeface="+mn-ea"/>
                <a:cs typeface="+mn-cs"/>
              </a:defRPr>
            </a:lvl3pPr>
            <a:lvl4pPr marL="900000" indent="-180000" algn="l" defTabSz="914400" rtl="0" eaLnBrk="1" latinLnBrk="0" hangingPunct="1">
              <a:lnSpc>
                <a:spcPct val="95000"/>
              </a:lnSpc>
              <a:spcBef>
                <a:spcPts val="0"/>
              </a:spcBef>
              <a:buClr>
                <a:schemeClr val="accent1"/>
              </a:buClr>
              <a:buSzPct val="90000"/>
              <a:buFont typeface="Calibri" pitchFamily="34" charset="0"/>
              <a:buChar char="▪"/>
              <a:defRPr sz="2100" b="0" kern="1200">
                <a:solidFill>
                  <a:schemeClr val="accent1"/>
                </a:solidFill>
                <a:latin typeface="+mn-lt"/>
                <a:ea typeface="+mn-ea"/>
                <a:cs typeface="+mn-cs"/>
              </a:defRPr>
            </a:lvl4pPr>
            <a:lvl5pPr marL="0" indent="0" algn="l" defTabSz="914400" rtl="0" eaLnBrk="1" latinLnBrk="0" hangingPunct="1">
              <a:lnSpc>
                <a:spcPct val="95000"/>
              </a:lnSpc>
              <a:spcBef>
                <a:spcPts val="2400"/>
              </a:spcBef>
              <a:buClr>
                <a:schemeClr val="accent2"/>
              </a:buClr>
              <a:buSzPct val="90000"/>
              <a:buFont typeface="Calibri" panose="020F0502020204030204" pitchFamily="34" charset="0"/>
              <a:buNone/>
              <a:defRPr sz="2100" b="1" kern="1200">
                <a:solidFill>
                  <a:schemeClr val="accent1"/>
                </a:solidFill>
                <a:latin typeface="+mj-lt"/>
                <a:ea typeface="+mn-ea"/>
                <a:cs typeface="+mn-cs"/>
              </a:defRPr>
            </a:lvl5pPr>
            <a:lvl6pPr marL="0" indent="0" algn="l" defTabSz="914400" rtl="0" eaLnBrk="1" latinLnBrk="0" hangingPunct="1">
              <a:lnSpc>
                <a:spcPct val="95000"/>
              </a:lnSpc>
              <a:spcBef>
                <a:spcPts val="0"/>
              </a:spcBef>
              <a:buClr>
                <a:schemeClr val="accent1"/>
              </a:buClr>
              <a:buSzPct val="90000"/>
              <a:buFont typeface="Calibri" pitchFamily="34" charset="0"/>
              <a:buNone/>
              <a:defRPr sz="2100" b="0" kern="1200">
                <a:solidFill>
                  <a:schemeClr val="accent1"/>
                </a:solidFill>
                <a:latin typeface="+mn-lt"/>
                <a:ea typeface="+mn-ea"/>
                <a:cs typeface="+mn-cs"/>
              </a:defRPr>
            </a:lvl6pPr>
            <a:lvl7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7pPr>
            <a:lvl8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8pPr>
            <a:lvl9pPr marL="0" indent="0" algn="l" defTabSz="914400" rtl="0" eaLnBrk="1" latinLnBrk="0" hangingPunct="1">
              <a:lnSpc>
                <a:spcPct val="95000"/>
              </a:lnSpc>
              <a:spcBef>
                <a:spcPts val="0"/>
              </a:spcBef>
              <a:buClr>
                <a:schemeClr val="accent1"/>
              </a:buClr>
              <a:buFont typeface="Calibri" pitchFamily="34" charset="0"/>
              <a:buNone/>
              <a:defRPr sz="2100" b="0" kern="1200">
                <a:solidFill>
                  <a:schemeClr val="accent1"/>
                </a:solidFill>
                <a:latin typeface="+mn-lt"/>
                <a:ea typeface="+mn-ea"/>
                <a:cs typeface="+mn-cs"/>
              </a:defRPr>
            </a:lvl9pPr>
          </a:lstStyle>
          <a:p>
            <a:pPr marL="0" indent="0">
              <a:spcAft>
                <a:spcPts val="600"/>
              </a:spcAft>
              <a:buFont typeface="Calibri" pitchFamily="34" charset="0"/>
              <a:buNone/>
            </a:pPr>
            <a:r>
              <a:rPr lang="de-DE" dirty="0"/>
              <a:t>Mögliche Fortsetzung des Gesprächs:</a:t>
            </a:r>
          </a:p>
          <a:p>
            <a:r>
              <a:rPr lang="de-DE" dirty="0"/>
              <a:t>Psy: 	Solche Bemerkungen zeigen, dass eine vertrauensvolle Zusammenarbeit zwischen uns 	nicht mehr möglich ist – wir müssen das hier beenden. Sie müssen sich einen anderen 	Therapeuten suchen! Auf Wiedersehen!</a:t>
            </a:r>
          </a:p>
          <a:p>
            <a:pPr marL="176213" indent="-176213"/>
            <a:endParaRPr lang="de-DE" dirty="0"/>
          </a:p>
        </p:txBody>
      </p:sp>
    </p:spTree>
    <p:extLst>
      <p:ext uri="{BB962C8B-B14F-4D97-AF65-F5344CB8AC3E}">
        <p14:creationId xmlns:p14="http://schemas.microsoft.com/office/powerpoint/2010/main" val="1108527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PowerPoint Master KBV">
  <a:themeElements>
    <a:clrScheme name="KBV PPT">
      <a:dk1>
        <a:sysClr val="windowText" lastClr="000000"/>
      </a:dk1>
      <a:lt1>
        <a:sysClr val="window" lastClr="FFFFFF"/>
      </a:lt1>
      <a:dk2>
        <a:srgbClr val="C3CED3"/>
      </a:dk2>
      <a:lt2>
        <a:srgbClr val="84013A"/>
      </a:lt2>
      <a:accent1>
        <a:srgbClr val="385C6B"/>
      </a:accent1>
      <a:accent2>
        <a:srgbClr val="C30059"/>
      </a:accent2>
      <a:accent3>
        <a:srgbClr val="E83378"/>
      </a:accent3>
      <a:accent4>
        <a:srgbClr val="5372AB"/>
      </a:accent4>
      <a:accent5>
        <a:srgbClr val="239398"/>
      </a:accent5>
      <a:accent6>
        <a:srgbClr val="65B041"/>
      </a:accent6>
      <a:hlink>
        <a:srgbClr val="C30059"/>
      </a:hlink>
      <a:folHlink>
        <a:srgbClr val="C30059"/>
      </a:folHlink>
    </a:clrScheme>
    <a:fontScheme name="KBV">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Praesentation_Vorlage.potx" id="{7AAE8A90-98DF-46DF-9FF7-19D8584E0CB9}" vid="{496372C7-C070-4BF7-B80E-706E8CFBB469}"/>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npInfo xmlns="https://www.novapath.de/xmlns">eyJjb250ZW50Ijoie1widmVyc2lvblwiOntcImNvbnRlbnRcIjp7XCJmb3JtYXRcIjo0LFwiYXBwbGljYXRpb25cIjpcIjYuOC41LjE1OTkzXCIsXCJjbGllbnRUeXBlXCI6bnVsbH0sXCJsYXN0VXBkYXRlXCI6MTcxNDAzNzQwMyxcInRlbmFudElkXCI6XCI5RENCMzRBRS1FMEE5LTQxNDQtQkE3NC04QTFCQ0E1QUM5QTVcIixcImNsaWVudElkXCI6XCJsOXNuaXNla2prMnV6MDE3aHY0dGVyaGRlaTU5OWpsNFwifSxcImRvY3VtZW50XCI6e1wiY29udGVudFwiOntcImlkXCI6XCJCRlZZNDlMSDJKRU9ZVkJRNVVGT1RETk4zVlwiLFwicHJldmlvdXNJZFwiOlwiQkJLV1FFS1YxWlVaTFE1TTE0NFhTQ0xGRk9cIixcInBhdGhcIjpcIkNmWktCY041TllISDBDeXJBd1BiWEgyLzlTWVZnbnZqM3JPOWpGcDNQM2Vsek5LRk5sUTU0QUhoTnAwU2pXTi92YnNBaVloYWhoZXBSUlVaVjR3aEtRPT1cIixcImRlbGV0ZUFmdGVyRGF0ZVwiOm51bGwsXCJvcmlnaW5hbEFwcGxpY2F0aW9uXCI6XCJQb3dlclBvaW50XCIsXCJmbGFnc1wiOltdfSxcImxhc3RVcGRhdGVcIjoxNzM3NDUxMzg2LFwidGVuYW50SWRcIjpcIjlEQ0IzNEFFLUUwQTktNDE0NC1CQTc0LThBMUJDQTVBQzlBNVwiLFwiY2xpZW50SWRcIjpcInBzZmQ0ZjNxZjFnczQzeWNyMGQ1MXc0djRzdGVzOGg5XCJ9LFwiY29uZmlkZW50aWFsaXR5XCI6e1wiY29udGVudFwiOntcInRlbmFudElkXCI6XCI5RENCMzRBRS1FMEE5LTQxNDQtQkE3NC04QTFCQ0E1QUM5QTVcIixcInJlZmVyZW5jZUlkXCI6XCI2Q0EwMTlFQjhGRjk0QTAzODE0REI2OUE2RkU1OUU4OFwiLFwiY2F0ZWdvcnlOYW1lXCI6e30sXCJuYW1lXCI6e1wiREVGQVVMVFwiOlwiw5ZmZmVudGxpY2hcIixcIkRFXCI6XCLDlmZmZW50bGljaFwifSxcImZsYWdzXCI6W119LFwibGFzdFVwZGF0ZVwiOjE3MzkzNjA4NjQsXCJ0ZW5hbnRJZFwiOlwiOURDQjM0QUUtRTBBOS00MTQ0LUJBNzQtOEExQkNBNUFDOUE1XCIsXCJjbGllbnRJZFwiOlwicHNmZDRmM3FmMWdzNDN5Y3IwZDUxdzR2NHN0ZXM4aDlcIn0sXCJzZWN1cml0eVwiOntcImNvbnRlbnRcIjp7XCJzZXZlcml0eVwiOjEwMDAsXCJkbHBJbmZvXCI6XCJcIixcInNlY3VyaXR5RmxhZ3NcIjpbXX0sXCJsYXN0VXBkYXRlXCI6MTczOTM2MDg2NCxcInRlbmFudElkXCI6XCI5RENCMzRBRS1FMEE5LTQxNDQtQkE3NC04QTFCQ0E1QUM5QTVcIixcImNsaWVudElkXCI6XCJwc2ZkNGYzcWYxZ3M0M3ljcjBkNTF3NHY0c3RlczhoOVwifSxcIm1hcmtpbmdcIjp7XCJjb250ZW50XCI6e1wiY29sb3JcIjpcIiNmZmZmZmZcIn0sXCJsYXN0VXBkYXRlXCI6MTczOTM2MDg2NCxcInRlbmFudElkXCI6XCI5RENCMzRBRS1FMEE5LTQxNDQtQkE3NC04QTFCQ0E1QUM5QTVcIixcImNsaWVudElkXCI6XCJwc2ZkNGYzcWYxZ3M0M3ljcjBkNTF3NHY0c3RlczhoOVwifX0iLCJzaWduYXR1cmUiOiJCYlI3amE2TXJBYlZHbkVwVEpEcTlkb0ducFBUMmkrMGVjSVU0cFdZNHNzZzE3RGdxNUM2SWdrYVBwSldFbHFRSlEycDNDR1NPY2NxNmRhdmxTMU1Cdz09In0=</npInfo>
</file>

<file path=customXml/itemProps1.xml><?xml version="1.0" encoding="utf-8"?>
<ds:datastoreItem xmlns:ds="http://schemas.openxmlformats.org/officeDocument/2006/customXml" ds:itemID="{F3C7CB40-5404-4E17-A84B-CBD0FAFA5E1E}">
  <ds:schemaRefs>
    <ds:schemaRef ds:uri="https://www.novapath.de/xmln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1168</Words>
  <Application>Microsoft Office PowerPoint</Application>
  <PresentationFormat>Breitbild</PresentationFormat>
  <Paragraphs>94</Paragraphs>
  <Slides>9</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9</vt:i4>
      </vt:variant>
    </vt:vector>
  </HeadingPairs>
  <TitlesOfParts>
    <vt:vector size="12" baseType="lpstr">
      <vt:lpstr>Arial</vt:lpstr>
      <vt:lpstr>Calibri</vt:lpstr>
      <vt:lpstr>PowerPoint Master KBV</vt:lpstr>
      <vt:lpstr>Deeskalation in der Praxis - Fallbeispiele</vt:lpstr>
      <vt:lpstr>Fall 1: Die drohende Patientin</vt:lpstr>
      <vt:lpstr>Fall 1: Die drohende Patientin (mögliche Fortsetzung des Gesprächs)</vt:lpstr>
      <vt:lpstr>Fall 2: Der ungeduldige Patient</vt:lpstr>
      <vt:lpstr>Fall 3: Der fordernde Vater</vt:lpstr>
      <vt:lpstr>Fall 3: Der fordernde Vater (mögliche Fortsetzung des Gesprächs)</vt:lpstr>
      <vt:lpstr>Fall 4: Drohung mit Waffengewalt</vt:lpstr>
      <vt:lpstr>Fall 5: Verlangen nach einer Cannabis-Verordnung</vt:lpstr>
      <vt:lpstr>Fall 6: Androhung körperlicher Gewalt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Prävention von Bedrohungen, Gewalt sowie Deeskalation in der Praxis</dc:title>
  <dc:creator>Reick, Tanja (KBV)</dc:creator>
  <cp:lastModifiedBy>Reick, Tanja (KBV)</cp:lastModifiedBy>
  <cp:revision>73</cp:revision>
  <cp:lastPrinted>2025-02-13T10:59:14Z</cp:lastPrinted>
  <dcterms:created xsi:type="dcterms:W3CDTF">2024-12-16T13:24:47Z</dcterms:created>
  <dcterms:modified xsi:type="dcterms:W3CDTF">2025-02-19T08:32:22Z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lassifizierung">
    <vt:lpwstr>Öffentlich</vt:lpwstr>
  </property>
  <property fmtid="{D5CDD505-2E9C-101B-9397-08002B2CF9AE}" pid="3" name="Klassifizierungs-Id">
    <vt:lpwstr>6CA019EB8FF94A03814DB69A6FE59E88</vt:lpwstr>
  </property>
  <property fmtid="{D5CDD505-2E9C-101B-9397-08002B2CF9AE}" pid="4" name="Klassifizierungs-Datum">
    <vt:lpwstr>02/12/2025 11:47:44</vt:lpwstr>
  </property>
  <property fmtid="{D5CDD505-2E9C-101B-9397-08002B2CF9AE}" pid="5" name="NovaPath-SeverityName">
    <vt:lpwstr>Ohne</vt:lpwstr>
  </property>
  <property fmtid="{D5CDD505-2E9C-101B-9397-08002B2CF9AE}" pid="6" name="NovaPath-SeverityLevel">
    <vt:lpwstr>1000</vt:lpwstr>
  </property>
  <property fmtid="{D5CDD505-2E9C-101B-9397-08002B2CF9AE}" pid="7" name="Dokumenten-ID">
    <vt:lpwstr>BFVY49LH2JEOYVBQ5UFOTDNN3V</vt:lpwstr>
  </property>
  <property fmtid="{D5CDD505-2E9C-101B-9397-08002B2CF9AE}" pid="8" name="NovaPath-Version">
    <vt:lpwstr>6.8.5.15993</vt:lpwstr>
  </property>
</Properties>
</file>