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7FFFF561_926E7415.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3"/>
  </p:notesMasterIdLst>
  <p:sldIdLst>
    <p:sldId id="256" r:id="rId3"/>
    <p:sldId id="2147480911" r:id="rId4"/>
    <p:sldId id="2147480909" r:id="rId5"/>
    <p:sldId id="2147480921" r:id="rId6"/>
    <p:sldId id="2147480922" r:id="rId7"/>
    <p:sldId id="2147480913" r:id="rId8"/>
    <p:sldId id="2147480926" r:id="rId9"/>
    <p:sldId id="2147480914" r:id="rId10"/>
    <p:sldId id="2147480927" r:id="rId11"/>
    <p:sldId id="2147480915" r:id="rId12"/>
    <p:sldId id="2147480928" r:id="rId13"/>
    <p:sldId id="2147480916" r:id="rId14"/>
    <p:sldId id="2147480917" r:id="rId15"/>
    <p:sldId id="2147480924" r:id="rId16"/>
    <p:sldId id="2147480929" r:id="rId17"/>
    <p:sldId id="2147480918" r:id="rId18"/>
    <p:sldId id="2147480930" r:id="rId19"/>
    <p:sldId id="2147480931" r:id="rId20"/>
    <p:sldId id="2147480932" r:id="rId21"/>
    <p:sldId id="2147480912" r:id="rId2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51FEF5E9-C91E-44C1-B107-06B38ECABD09}">
          <p14:sldIdLst>
            <p14:sldId id="256"/>
            <p14:sldId id="2147480911"/>
            <p14:sldId id="2147480909"/>
            <p14:sldId id="2147480921"/>
            <p14:sldId id="2147480922"/>
            <p14:sldId id="2147480913"/>
            <p14:sldId id="2147480926"/>
            <p14:sldId id="2147480914"/>
            <p14:sldId id="2147480927"/>
            <p14:sldId id="2147480915"/>
            <p14:sldId id="2147480928"/>
            <p14:sldId id="2147480916"/>
            <p14:sldId id="2147480917"/>
            <p14:sldId id="2147480924"/>
            <p14:sldId id="2147480929"/>
            <p14:sldId id="2147480918"/>
            <p14:sldId id="2147480930"/>
            <p14:sldId id="2147480931"/>
            <p14:sldId id="2147480932"/>
            <p14:sldId id="2147480912"/>
          </p14:sldIdLst>
        </p14:section>
        <p14:section name="Beispielfolien" id="{FBE52BBF-6723-4047-B40D-54462145D39B}">
          <p14:sldIdLst/>
        </p14:section>
      </p14:sectionLst>
    </p:ext>
    <p:ext uri="{EFAFB233-063F-42B5-8137-9DF3F51BA10A}">
      <p15:sldGuideLst xmlns:p15="http://schemas.microsoft.com/office/powerpoint/2012/main">
        <p15:guide id="1" orient="horz" pos="498" userDrawn="1">
          <p15:clr>
            <a:srgbClr val="A4A3A4"/>
          </p15:clr>
        </p15:guide>
        <p15:guide id="2" pos="461" userDrawn="1">
          <p15:clr>
            <a:srgbClr val="A4A3A4"/>
          </p15:clr>
        </p15:guide>
        <p15:guide id="3" pos="7219" userDrawn="1">
          <p15:clr>
            <a:srgbClr val="A4A3A4"/>
          </p15:clr>
        </p15:guide>
        <p15:guide id="4" orient="horz" pos="913" userDrawn="1">
          <p15:clr>
            <a:srgbClr val="A4A3A4"/>
          </p15:clr>
        </p15:guide>
        <p15:guide id="5" orient="horz" pos="3627"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62B9A47-B406-1B42-1721-47C613F1C2D8}" name="Buchholtz, Jytte (KBV)" initials="BJ(" userId="S::JBuchholtz@kbv.de::8798c386-7bd7-4da7-899b-f208a8e73e8b" providerId="AD"/>
  <p188:author id="{F859E659-A4BF-ADEF-EC45-9189FD744957}" name="Reick, Tanja (KBV)" initials="RT(" userId="S::TReick@KBV.DE::5ad276cc-1dd4-4bea-8929-1061e0f92e9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16" autoAdjust="0"/>
    <p:restoredTop sz="80755" autoAdjust="0"/>
  </p:normalViewPr>
  <p:slideViewPr>
    <p:cSldViewPr snapToGrid="0" showGuides="1">
      <p:cViewPr varScale="1">
        <p:scale>
          <a:sx n="85" d="100"/>
          <a:sy n="85" d="100"/>
        </p:scale>
        <p:origin x="762" y="84"/>
      </p:cViewPr>
      <p:guideLst>
        <p:guide orient="horz" pos="498"/>
        <p:guide pos="461"/>
        <p:guide pos="7219"/>
        <p:guide orient="horz" pos="913"/>
        <p:guide orient="horz" pos="3627"/>
      </p:guideLst>
    </p:cSldViewPr>
  </p:slideViewPr>
  <p:notesTextViewPr>
    <p:cViewPr>
      <p:scale>
        <a:sx n="3" d="2"/>
        <a:sy n="3" d="2"/>
      </p:scale>
      <p:origin x="0" y="0"/>
    </p:cViewPr>
  </p:notesTextViewPr>
  <p:sorterViewPr>
    <p:cViewPr>
      <p:scale>
        <a:sx n="100" d="100"/>
        <a:sy n="100" d="100"/>
      </p:scale>
      <p:origin x="0" y="-94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microsoft.com/office/2018/10/relationships/authors" Targe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comments/modernComment_7FFFF561_926E7415.xml><?xml version="1.0" encoding="utf-8"?>
<p188:cmLst xmlns:a="http://schemas.openxmlformats.org/drawingml/2006/main" xmlns:r="http://schemas.openxmlformats.org/officeDocument/2006/relationships" xmlns:p188="http://schemas.microsoft.com/office/powerpoint/2018/8/main">
  <p188:cm id="{5F958416-41F9-4C67-925F-4670FCDC62DC}" authorId="{F859E659-A4BF-ADEF-EC45-9189FD744957}" created="2025-01-20T12:54:30.193">
    <ac:txMkLst xmlns:ac="http://schemas.microsoft.com/office/drawing/2013/main/command">
      <pc:docMk xmlns:pc="http://schemas.microsoft.com/office/powerpoint/2013/main/command"/>
      <pc:sldMk xmlns:pc="http://schemas.microsoft.com/office/powerpoint/2013/main/command" cId="2456712213" sldId="2147480929"/>
      <ac:spMk id="3" creationId="{EFC8B230-8043-678B-010A-8F9E79A36342}"/>
      <ac:txMk cp="339" len="38">
        <ac:context len="380" hash="1828126316"/>
      </ac:txMk>
    </ac:txMkLst>
    <p188:pos x="4460812" y="2273525"/>
    <p188:txBody>
      <a:bodyPr/>
      <a:lstStyle/>
      <a:p>
        <a:r>
          <a:rPr lang="de-DE"/>
          <a:t>Wird nicht im Modul thematisiert.</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B5A8A8-EF68-4013-95C9-55F0B29DE8C3}" type="datetimeFigureOut">
              <a:rPr lang="de-DE" smtClean="0"/>
              <a:t>19.02.2025</a:t>
            </a:fld>
            <a:endParaRPr lang="de-DE" dirty="0"/>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1EFF85-5E03-4776-8827-129DF3530DA9}" type="slidenum">
              <a:rPr lang="de-DE" smtClean="0"/>
              <a:t>‹Nr.›</a:t>
            </a:fld>
            <a:endParaRPr lang="de-DE" dirty="0"/>
          </a:p>
        </p:txBody>
      </p:sp>
    </p:spTree>
    <p:extLst>
      <p:ext uri="{BB962C8B-B14F-4D97-AF65-F5344CB8AC3E}">
        <p14:creationId xmlns:p14="http://schemas.microsoft.com/office/powerpoint/2010/main" val="3141898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F11EFF85-5E03-4776-8827-129DF3530DA9}" type="slidenum">
              <a:rPr lang="de-DE" smtClean="0"/>
              <a:t>1</a:t>
            </a:fld>
            <a:endParaRPr lang="de-DE" dirty="0"/>
          </a:p>
        </p:txBody>
      </p:sp>
    </p:spTree>
    <p:extLst>
      <p:ext uri="{BB962C8B-B14F-4D97-AF65-F5344CB8AC3E}">
        <p14:creationId xmlns:p14="http://schemas.microsoft.com/office/powerpoint/2010/main" val="14739560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pic>
        <p:nvPicPr>
          <p:cNvPr id="15" name="Hintergrundbild">
            <a:extLst>
              <a:ext uri="{FF2B5EF4-FFF2-40B4-BE49-F238E27FC236}">
                <a16:creationId xmlns:a16="http://schemas.microsoft.com/office/drawing/2014/main" id="{8F85C3F5-7601-41D1-B316-A700DA4B3B1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KBV Logo">
            <a:extLst>
              <a:ext uri="{FF2B5EF4-FFF2-40B4-BE49-F238E27FC236}">
                <a16:creationId xmlns:a16="http://schemas.microsoft.com/office/drawing/2014/main" id="{732C4882-F47B-4ED3-9FBA-55128CD337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0000" y="540000"/>
            <a:ext cx="2556487" cy="835200"/>
          </a:xfrm>
          <a:prstGeom prst="rect">
            <a:avLst/>
          </a:prstGeom>
        </p:spPr>
      </p:pic>
      <p:sp>
        <p:nvSpPr>
          <p:cNvPr id="17" name="Rechteck 16" hidden="1">
            <a:extLst>
              <a:ext uri="{FF2B5EF4-FFF2-40B4-BE49-F238E27FC236}">
                <a16:creationId xmlns:a16="http://schemas.microsoft.com/office/drawing/2014/main" id="{A1F214EE-8619-4096-A2C9-0429F93D89C0}"/>
              </a:ext>
            </a:extLst>
          </p:cNvPr>
          <p:cNvSpPr/>
          <p:nvPr userDrawn="1"/>
        </p:nvSpPr>
        <p:spPr>
          <a:xfrm>
            <a:off x="0" y="0"/>
            <a:ext cx="5055351" cy="3801600"/>
          </a:xfrm>
          <a:prstGeom prst="rect">
            <a:avLst/>
          </a:prstGeom>
          <a:solidFill>
            <a:schemeClr val="accent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dirty="0"/>
          </a:p>
        </p:txBody>
      </p:sp>
      <p:sp>
        <p:nvSpPr>
          <p:cNvPr id="3" name="Untertitel 2">
            <a:extLst>
              <a:ext uri="{FF2B5EF4-FFF2-40B4-BE49-F238E27FC236}">
                <a16:creationId xmlns:a16="http://schemas.microsoft.com/office/drawing/2014/main" id="{010FA181-1F63-4F25-B269-396E474D3747}"/>
              </a:ext>
            </a:extLst>
          </p:cNvPr>
          <p:cNvSpPr>
            <a:spLocks noGrp="1"/>
          </p:cNvSpPr>
          <p:nvPr>
            <p:ph type="subTitle" idx="1" hasCustomPrompt="1"/>
          </p:nvPr>
        </p:nvSpPr>
        <p:spPr>
          <a:xfrm>
            <a:off x="539997" y="3923687"/>
            <a:ext cx="8579838" cy="1620000"/>
          </a:xfrm>
        </p:spPr>
        <p:txBody>
          <a:bodyPr/>
          <a:lstStyle>
            <a:lvl1pPr marL="0" indent="0" algn="l">
              <a:lnSpc>
                <a:spcPct val="89000"/>
              </a:lnSpc>
              <a:spcBef>
                <a:spcPts val="0"/>
              </a:spcBef>
              <a:buFont typeface="Arial" panose="020B0604020202020204" pitchFamily="34" charset="0"/>
              <a:buNone/>
              <a:defRPr sz="3650" b="0" cap="all" baseline="0">
                <a:solidFill>
                  <a:schemeClr val="accent1"/>
                </a:solidFill>
                <a:latin typeface="+mn-lt"/>
              </a:defRPr>
            </a:lvl1pPr>
            <a:lvl2pPr marL="0" indent="0" algn="l">
              <a:lnSpc>
                <a:spcPct val="89000"/>
              </a:lnSpc>
              <a:spcBef>
                <a:spcPts val="0"/>
              </a:spcBef>
              <a:buFont typeface="Arial" panose="020B0604020202020204" pitchFamily="34" charset="0"/>
              <a:buNone/>
              <a:defRPr sz="3650" b="0" cap="all" baseline="0">
                <a:solidFill>
                  <a:schemeClr val="accent1"/>
                </a:solidFill>
                <a:latin typeface="+mn-lt"/>
              </a:defRPr>
            </a:lvl2pPr>
            <a:lvl3pPr marL="0" indent="0" algn="l">
              <a:lnSpc>
                <a:spcPct val="89000"/>
              </a:lnSpc>
              <a:spcBef>
                <a:spcPts val="0"/>
              </a:spcBef>
              <a:buFont typeface="Arial" panose="020B0604020202020204" pitchFamily="34" charset="0"/>
              <a:buNone/>
              <a:defRPr sz="3650" b="0" cap="all" baseline="0">
                <a:solidFill>
                  <a:schemeClr val="accent1"/>
                </a:solidFill>
                <a:latin typeface="+mn-lt"/>
              </a:defRPr>
            </a:lvl3pPr>
            <a:lvl4pPr marL="0" indent="0" algn="l">
              <a:lnSpc>
                <a:spcPct val="89000"/>
              </a:lnSpc>
              <a:spcBef>
                <a:spcPts val="0"/>
              </a:spcBef>
              <a:buFont typeface="Arial" panose="020B0604020202020204" pitchFamily="34" charset="0"/>
              <a:buNone/>
              <a:defRPr sz="3650" b="0" cap="all" baseline="0">
                <a:solidFill>
                  <a:schemeClr val="accent1"/>
                </a:solidFill>
                <a:latin typeface="+mn-lt"/>
              </a:defRPr>
            </a:lvl4pPr>
            <a:lvl5pPr marL="0" indent="0" algn="l">
              <a:lnSpc>
                <a:spcPct val="89000"/>
              </a:lnSpc>
              <a:spcBef>
                <a:spcPts val="0"/>
              </a:spcBef>
              <a:buFont typeface="Arial" panose="020B0604020202020204" pitchFamily="34" charset="0"/>
              <a:buNone/>
              <a:defRPr sz="3650" b="0" cap="all" baseline="0">
                <a:solidFill>
                  <a:schemeClr val="accent1"/>
                </a:solidFill>
                <a:latin typeface="+mn-lt"/>
              </a:defRPr>
            </a:lvl5pPr>
            <a:lvl6pPr marL="0" indent="0" algn="l">
              <a:lnSpc>
                <a:spcPct val="89000"/>
              </a:lnSpc>
              <a:spcBef>
                <a:spcPts val="0"/>
              </a:spcBef>
              <a:buFont typeface="Arial" panose="020B0604020202020204" pitchFamily="34" charset="0"/>
              <a:buNone/>
              <a:defRPr sz="3650" b="0" cap="all" baseline="0">
                <a:solidFill>
                  <a:schemeClr val="accent1"/>
                </a:solidFill>
                <a:latin typeface="+mn-lt"/>
              </a:defRPr>
            </a:lvl6pPr>
            <a:lvl7pPr marL="0" indent="0" algn="l">
              <a:lnSpc>
                <a:spcPct val="89000"/>
              </a:lnSpc>
              <a:spcBef>
                <a:spcPts val="0"/>
              </a:spcBef>
              <a:buFont typeface="Arial" panose="020B0604020202020204" pitchFamily="34" charset="0"/>
              <a:buNone/>
              <a:defRPr sz="3650" b="0" cap="all" baseline="0">
                <a:solidFill>
                  <a:schemeClr val="accent1"/>
                </a:solidFill>
                <a:latin typeface="+mn-lt"/>
              </a:defRPr>
            </a:lvl7pPr>
            <a:lvl8pPr marL="0" indent="0" algn="l">
              <a:lnSpc>
                <a:spcPct val="89000"/>
              </a:lnSpc>
              <a:spcBef>
                <a:spcPts val="0"/>
              </a:spcBef>
              <a:buFont typeface="Arial" panose="020B0604020202020204" pitchFamily="34" charset="0"/>
              <a:buNone/>
              <a:defRPr sz="3650" b="0" cap="all" baseline="0">
                <a:solidFill>
                  <a:schemeClr val="accent1"/>
                </a:solidFill>
                <a:latin typeface="+mn-lt"/>
              </a:defRPr>
            </a:lvl8pPr>
            <a:lvl9pPr marL="0" indent="0" algn="l">
              <a:lnSpc>
                <a:spcPct val="89000"/>
              </a:lnSpc>
              <a:spcBef>
                <a:spcPts val="0"/>
              </a:spcBef>
              <a:buFont typeface="Arial" panose="020B0604020202020204" pitchFamily="34" charset="0"/>
              <a:buNone/>
              <a:defRPr sz="3650" b="0" cap="all" baseline="0">
                <a:solidFill>
                  <a:schemeClr val="accent1"/>
                </a:solidFill>
                <a:latin typeface="+mn-lt"/>
              </a:defRPr>
            </a:lvl9pPr>
          </a:lstStyle>
          <a:p>
            <a:pPr lvl="0"/>
            <a:r>
              <a:rPr lang="de-DE" dirty="0"/>
              <a:t>Zusatzbezeichnung &amp; Datum</a:t>
            </a:r>
            <a:br>
              <a:rPr lang="de-DE" dirty="0"/>
            </a:br>
            <a:r>
              <a:rPr lang="de-DE" dirty="0"/>
              <a:t>maximal drei Zeilen </a:t>
            </a:r>
          </a:p>
        </p:txBody>
      </p:sp>
      <p:sp>
        <p:nvSpPr>
          <p:cNvPr id="2" name="Titel 1">
            <a:extLst>
              <a:ext uri="{FF2B5EF4-FFF2-40B4-BE49-F238E27FC236}">
                <a16:creationId xmlns:a16="http://schemas.microsoft.com/office/drawing/2014/main" id="{12D87D10-ACA1-4B8C-BCD3-5C4573EF0466}"/>
              </a:ext>
            </a:extLst>
          </p:cNvPr>
          <p:cNvSpPr>
            <a:spLocks noGrp="1"/>
          </p:cNvSpPr>
          <p:nvPr>
            <p:ph type="ctrTitle" hasCustomPrompt="1"/>
          </p:nvPr>
        </p:nvSpPr>
        <p:spPr>
          <a:xfrm>
            <a:off x="540000" y="2306068"/>
            <a:ext cx="8579838" cy="1620000"/>
          </a:xfrm>
        </p:spPr>
        <p:txBody>
          <a:bodyPr anchor="b"/>
          <a:lstStyle>
            <a:lvl1pPr marL="0" indent="0" algn="l">
              <a:lnSpc>
                <a:spcPct val="89000"/>
              </a:lnSpc>
              <a:spcBef>
                <a:spcPts val="0"/>
              </a:spcBef>
              <a:buFont typeface="Arial" panose="020B0604020202020204" pitchFamily="34" charset="0"/>
              <a:buNone/>
              <a:defRPr sz="3650" b="1" cap="all" baseline="0">
                <a:solidFill>
                  <a:schemeClr val="accent1"/>
                </a:solidFill>
                <a:latin typeface="+mj-lt"/>
              </a:defRPr>
            </a:lvl1pPr>
          </a:lstStyle>
          <a:p>
            <a:r>
              <a:rPr lang="de-DE" dirty="0"/>
              <a:t>Titel der Präsentation</a:t>
            </a:r>
            <a:br>
              <a:rPr lang="de-DE" dirty="0"/>
            </a:br>
            <a:r>
              <a:rPr lang="de-DE" dirty="0"/>
              <a:t>maximal drei Zeilen</a:t>
            </a:r>
          </a:p>
        </p:txBody>
      </p:sp>
      <p:sp>
        <p:nvSpPr>
          <p:cNvPr id="18" name="Vertikaler Textplatzhalter 2">
            <a:extLst>
              <a:ext uri="{FF2B5EF4-FFF2-40B4-BE49-F238E27FC236}">
                <a16:creationId xmlns:a16="http://schemas.microsoft.com/office/drawing/2014/main" id="{8EBB1262-3AFB-4E01-95A8-4EDC5F4C0920}"/>
              </a:ext>
            </a:extLst>
          </p:cNvPr>
          <p:cNvSpPr>
            <a:spLocks noGrp="1"/>
          </p:cNvSpPr>
          <p:nvPr>
            <p:ph type="body" orient="vert" idx="13" hasCustomPrompt="1"/>
          </p:nvPr>
        </p:nvSpPr>
        <p:spPr>
          <a:xfrm>
            <a:off x="539998" y="5868000"/>
            <a:ext cx="8579838" cy="504000"/>
          </a:xfrm>
        </p:spPr>
        <p:txBody>
          <a:bodyPr vert="horz" anchor="b" anchorCtr="0"/>
          <a:lstStyle>
            <a:lvl1pPr marL="0" marR="0" indent="0" algn="l" defTabSz="914400" rtl="0" eaLnBrk="1" fontAlgn="auto" latinLnBrk="0" hangingPunct="1">
              <a:lnSpc>
                <a:spcPct val="93000"/>
              </a:lnSpc>
              <a:spcBef>
                <a:spcPts val="0"/>
              </a:spcBef>
              <a:spcAft>
                <a:spcPts val="0"/>
              </a:spcAft>
              <a:buClrTx/>
              <a:buSzTx/>
              <a:buFont typeface="Arial" panose="020B0604020202020204" pitchFamily="34" charset="0"/>
              <a:buNone/>
              <a:tabLst/>
              <a:defRPr sz="1600" cap="all" baseline="0">
                <a:solidFill>
                  <a:schemeClr val="accent1"/>
                </a:solidFill>
              </a:defRPr>
            </a:lvl1pPr>
            <a:lvl2pPr marL="0" indent="0">
              <a:lnSpc>
                <a:spcPct val="93000"/>
              </a:lnSpc>
              <a:spcBef>
                <a:spcPts val="0"/>
              </a:spcBef>
              <a:buFont typeface="Arial" panose="020B0604020202020204" pitchFamily="34" charset="0"/>
              <a:buNone/>
              <a:defRPr sz="1600" cap="all" baseline="0">
                <a:solidFill>
                  <a:schemeClr val="accent1"/>
                </a:solidFill>
              </a:defRPr>
            </a:lvl2pPr>
            <a:lvl3pPr marL="0" indent="0">
              <a:lnSpc>
                <a:spcPct val="93000"/>
              </a:lnSpc>
              <a:spcBef>
                <a:spcPts val="0"/>
              </a:spcBef>
              <a:buNone/>
              <a:defRPr sz="1600" cap="all" baseline="0">
                <a:solidFill>
                  <a:schemeClr val="accent1"/>
                </a:solidFill>
              </a:defRPr>
            </a:lvl3pPr>
            <a:lvl4pPr marL="0" indent="0">
              <a:lnSpc>
                <a:spcPct val="93000"/>
              </a:lnSpc>
              <a:spcBef>
                <a:spcPts val="0"/>
              </a:spcBef>
              <a:buNone/>
              <a:defRPr sz="1600" cap="all" baseline="0">
                <a:solidFill>
                  <a:schemeClr val="accent1"/>
                </a:solidFill>
              </a:defRPr>
            </a:lvl4pPr>
            <a:lvl5pPr marL="0" indent="0">
              <a:lnSpc>
                <a:spcPct val="93000"/>
              </a:lnSpc>
              <a:spcBef>
                <a:spcPts val="0"/>
              </a:spcBef>
              <a:buNone/>
              <a:defRPr sz="1600" cap="all" baseline="0">
                <a:solidFill>
                  <a:schemeClr val="accent1"/>
                </a:solidFill>
              </a:defRPr>
            </a:lvl5pPr>
            <a:lvl6pPr marL="0" indent="0">
              <a:lnSpc>
                <a:spcPct val="93000"/>
              </a:lnSpc>
              <a:spcBef>
                <a:spcPts val="0"/>
              </a:spcBef>
              <a:buNone/>
              <a:defRPr sz="1600" cap="all" baseline="0">
                <a:solidFill>
                  <a:schemeClr val="accent1"/>
                </a:solidFill>
              </a:defRPr>
            </a:lvl6pPr>
            <a:lvl7pPr marL="0" indent="0">
              <a:lnSpc>
                <a:spcPct val="93000"/>
              </a:lnSpc>
              <a:spcBef>
                <a:spcPts val="0"/>
              </a:spcBef>
              <a:buNone/>
              <a:defRPr sz="1600" cap="all" baseline="0">
                <a:solidFill>
                  <a:schemeClr val="accent1"/>
                </a:solidFill>
              </a:defRPr>
            </a:lvl7pPr>
            <a:lvl8pPr marL="0" indent="0">
              <a:lnSpc>
                <a:spcPct val="93000"/>
              </a:lnSpc>
              <a:spcBef>
                <a:spcPts val="0"/>
              </a:spcBef>
              <a:buNone/>
              <a:defRPr sz="1600" cap="all" baseline="0">
                <a:solidFill>
                  <a:schemeClr val="accent1"/>
                </a:solidFill>
              </a:defRPr>
            </a:lvl8pPr>
            <a:lvl9pPr marL="0" indent="0">
              <a:lnSpc>
                <a:spcPct val="93000"/>
              </a:lnSpc>
              <a:spcBef>
                <a:spcPts val="0"/>
              </a:spcBef>
              <a:buNone/>
              <a:defRPr sz="1600" cap="all" baseline="0">
                <a:solidFill>
                  <a:schemeClr val="accent1"/>
                </a:solidFill>
              </a:defRPr>
            </a:lvl9pPr>
          </a:lstStyle>
          <a:p>
            <a:pPr lvl="0"/>
            <a:r>
              <a:rPr lang="de-DE" dirty="0"/>
              <a:t>Name Autor/in auf erster Ebene // für Funktionsbezeichnung Autor/in </a:t>
            </a:r>
            <a:br>
              <a:rPr lang="de-DE" dirty="0"/>
            </a:br>
            <a:r>
              <a:rPr lang="de-DE" dirty="0"/>
              <a:t>&gt;&gt; Menü &gt; Start &gt; Absatz &gt; Listenebne erhöhen</a:t>
            </a:r>
          </a:p>
        </p:txBody>
      </p:sp>
      <p:grpSp>
        <p:nvGrpSpPr>
          <p:cNvPr id="13" name="Regieanweisungen"/>
          <p:cNvGrpSpPr/>
          <p:nvPr userDrawn="1"/>
        </p:nvGrpSpPr>
        <p:grpSpPr>
          <a:xfrm>
            <a:off x="731838" y="-684000"/>
            <a:ext cx="14244162" cy="2925388"/>
            <a:chOff x="731838" y="-684000"/>
            <a:chExt cx="14244162" cy="2925388"/>
          </a:xfrm>
        </p:grpSpPr>
        <p:sp>
          <p:nvSpPr>
            <p:cNvPr id="16" name="Hilfslinien">
              <a:extLst>
                <a:ext uri="{FF2B5EF4-FFF2-40B4-BE49-F238E27FC236}">
                  <a16:creationId xmlns:a16="http://schemas.microsoft.com/office/drawing/2014/main" id="{69A25A78-C7BA-4531-A577-BECC94CE3A00}"/>
                </a:ext>
              </a:extLst>
            </p:cNvPr>
            <p:cNvSpPr txBox="1"/>
            <p:nvPr userDrawn="1"/>
          </p:nvSpPr>
          <p:spPr>
            <a:xfrm rot="10800000" flipH="1" flipV="1">
              <a:off x="731838" y="-684000"/>
              <a:ext cx="10728325" cy="540000"/>
            </a:xfrm>
            <a:prstGeom prst="rect">
              <a:avLst/>
            </a:prstGeom>
            <a:noFill/>
            <a:ln w="12700">
              <a:noFill/>
            </a:ln>
          </p:spPr>
          <p:txBody>
            <a:bodyPr vert="horz" wrap="square" lIns="0" tIns="0" rIns="0" bIns="0" rtlCol="0" anchor="b"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ctr" defTabSz="2871412"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Hilfslinien anzeigen über Menü: </a:t>
              </a:r>
            </a:p>
            <a:p>
              <a:pPr marL="0" marR="0" lvl="0" indent="0" algn="ctr" defTabSz="2871412" rtl="0" eaLnBrk="1" fontAlgn="auto" latinLnBrk="0" hangingPunct="1">
                <a:lnSpc>
                  <a:spcPct val="100000"/>
                </a:lnSpc>
                <a:spcBef>
                  <a:spcPts val="0"/>
                </a:spcBef>
                <a:spcAft>
                  <a:spcPts val="0"/>
                </a:spcAft>
                <a:buClrTx/>
                <a:buSzTx/>
                <a:buFontTx/>
                <a:buNone/>
                <a:tabLst/>
                <a:defRPr/>
              </a:pP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Ansicht &gt; Anzeigen &gt;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Haken</a:t>
              </a: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bei</a:t>
              </a: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 Führungslinien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setzen</a:t>
              </a:r>
            </a:p>
          </p:txBody>
        </p:sp>
        <p:sp>
          <p:nvSpPr>
            <p:cNvPr id="19" name="Zurücksetzen">
              <a:extLst>
                <a:ext uri="{FF2B5EF4-FFF2-40B4-BE49-F238E27FC236}">
                  <a16:creationId xmlns:a16="http://schemas.microsoft.com/office/drawing/2014/main" id="{B73AFC4D-6B0A-4156-9AE4-E2167CE9728C}"/>
                </a:ext>
              </a:extLst>
            </p:cNvPr>
            <p:cNvSpPr txBox="1"/>
            <p:nvPr userDrawn="1"/>
          </p:nvSpPr>
          <p:spPr>
            <a:xfrm rot="10800000" flipH="1" flipV="1">
              <a:off x="12348000" y="0"/>
              <a:ext cx="2628000" cy="790575"/>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indent="0" algn="l">
                <a:lnSpc>
                  <a:spcPct val="100000"/>
                </a:lnSpc>
                <a:spcBef>
                  <a:spcPts val="0"/>
                </a:spcBef>
                <a:spcAft>
                  <a:spcPts val="0"/>
                </a:spcAft>
              </a:pPr>
              <a:r>
                <a:rPr lang="de-DE" sz="1600" b="0" baseline="0" dirty="0">
                  <a:solidFill>
                    <a:schemeClr val="tx1">
                      <a:lumMod val="50000"/>
                    </a:schemeClr>
                  </a:solidFill>
                  <a:latin typeface="+mn-lt"/>
                </a:rPr>
                <a:t>Folie in Ursprungsform </a:t>
              </a:r>
            </a:p>
            <a:p>
              <a:pPr indent="0" algn="l">
                <a:lnSpc>
                  <a:spcPct val="100000"/>
                </a:lnSpc>
                <a:spcBef>
                  <a:spcPts val="0"/>
                </a:spcBef>
                <a:spcAft>
                  <a:spcPts val="0"/>
                </a:spcAft>
              </a:pPr>
              <a:r>
                <a:rPr lang="de-DE" sz="1600" b="0" baseline="0" dirty="0">
                  <a:solidFill>
                    <a:schemeClr val="tx1">
                      <a:lumMod val="50000"/>
                    </a:schemeClr>
                  </a:solidFill>
                  <a:latin typeface="+mn-lt"/>
                </a:rPr>
                <a:t>bringen über Menü:</a:t>
              </a:r>
            </a:p>
            <a:p>
              <a:pPr indent="0" algn="l">
                <a:lnSpc>
                  <a:spcPct val="100000"/>
                </a:lnSpc>
                <a:spcBef>
                  <a:spcPts val="0"/>
                </a:spcBef>
                <a:spcAft>
                  <a:spcPts val="0"/>
                </a:spcAft>
              </a:pPr>
              <a:r>
                <a:rPr lang="de-DE" sz="1600" b="1" baseline="0" dirty="0">
                  <a:solidFill>
                    <a:schemeClr val="tx1">
                      <a:lumMod val="50000"/>
                    </a:schemeClr>
                  </a:solidFill>
                  <a:latin typeface="+mn-lt"/>
                </a:rPr>
                <a:t>Start &gt; Folien &gt; Zurücksetzen</a:t>
              </a:r>
            </a:p>
          </p:txBody>
        </p:sp>
        <p:sp>
          <p:nvSpPr>
            <p:cNvPr id="20" name="Layoutwechsel">
              <a:extLst>
                <a:ext uri="{FF2B5EF4-FFF2-40B4-BE49-F238E27FC236}">
                  <a16:creationId xmlns:a16="http://schemas.microsoft.com/office/drawing/2014/main" id="{558A2C68-AC8D-4D15-A369-05C5BB3A3598}"/>
                </a:ext>
              </a:extLst>
            </p:cNvPr>
            <p:cNvSpPr txBox="1"/>
            <p:nvPr userDrawn="1"/>
          </p:nvSpPr>
          <p:spPr>
            <a:xfrm rot="10800000" flipH="1" flipV="1">
              <a:off x="12348000" y="1449388"/>
              <a:ext cx="2628000" cy="792000"/>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indent="0" algn="l">
                <a:lnSpc>
                  <a:spcPct val="100000"/>
                </a:lnSpc>
                <a:spcBef>
                  <a:spcPts val="0"/>
                </a:spcBef>
                <a:spcAft>
                  <a:spcPts val="0"/>
                </a:spcAft>
              </a:pPr>
              <a:r>
                <a:rPr lang="de-DE" sz="1600" b="0" baseline="0" dirty="0">
                  <a:solidFill>
                    <a:schemeClr val="tx1">
                      <a:lumMod val="50000"/>
                    </a:schemeClr>
                  </a:solidFill>
                  <a:latin typeface="+mn-lt"/>
                </a:rPr>
                <a:t>Wechsel des Folienlayouts </a:t>
              </a:r>
              <a:br>
                <a:rPr lang="de-DE" sz="1600" b="0" baseline="0" dirty="0">
                  <a:solidFill>
                    <a:schemeClr val="tx1">
                      <a:lumMod val="50000"/>
                    </a:schemeClr>
                  </a:solidFill>
                  <a:latin typeface="+mn-lt"/>
                </a:rPr>
              </a:br>
              <a:r>
                <a:rPr lang="de-DE" sz="1600" b="0" baseline="0" dirty="0">
                  <a:solidFill>
                    <a:schemeClr val="tx1">
                      <a:lumMod val="50000"/>
                    </a:schemeClr>
                  </a:solidFill>
                  <a:latin typeface="+mn-lt"/>
                </a:rPr>
                <a:t>im Menü über:</a:t>
              </a:r>
            </a:p>
            <a:p>
              <a:pPr marL="0" marR="0" lvl="0" indent="0" algn="l"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Start &gt; Folien &gt; Layout</a:t>
              </a:r>
            </a:p>
          </p:txBody>
        </p:sp>
      </p:grpSp>
      <p:sp>
        <p:nvSpPr>
          <p:cNvPr id="4" name="Datumsplatzhalter 3"/>
          <p:cNvSpPr>
            <a:spLocks noGrp="1"/>
          </p:cNvSpPr>
          <p:nvPr>
            <p:ph type="dt" sz="half" idx="14"/>
          </p:nvPr>
        </p:nvSpPr>
        <p:spPr>
          <a:xfrm>
            <a:off x="731836" y="7259458"/>
            <a:ext cx="9435600" cy="162000"/>
          </a:xfrm>
        </p:spPr>
        <p:txBody>
          <a:bodyPr/>
          <a:lstStyle/>
          <a:p>
            <a:r>
              <a:rPr lang="de-DE" dirty="0"/>
              <a:t>Veranstaltung/Bezeichnung &amp; Datum wie auf Titelfolie</a:t>
            </a:r>
          </a:p>
        </p:txBody>
      </p:sp>
      <p:sp>
        <p:nvSpPr>
          <p:cNvPr id="5" name="Fußzeilenplatzhalter 4"/>
          <p:cNvSpPr>
            <a:spLocks noGrp="1"/>
          </p:cNvSpPr>
          <p:nvPr>
            <p:ph type="ftr" sz="quarter" idx="15"/>
          </p:nvPr>
        </p:nvSpPr>
        <p:spPr>
          <a:xfrm>
            <a:off x="731836" y="7099368"/>
            <a:ext cx="9435600" cy="162000"/>
          </a:xfrm>
        </p:spPr>
        <p:txBody>
          <a:bodyPr/>
          <a:lstStyle/>
          <a:p>
            <a:r>
              <a:rPr lang="de-DE" dirty="0"/>
              <a:t>Titel der Präsentation wie auf Titelfolie</a:t>
            </a:r>
          </a:p>
        </p:txBody>
      </p:sp>
      <p:sp>
        <p:nvSpPr>
          <p:cNvPr id="6" name="Foliennummernplatzhalter 5"/>
          <p:cNvSpPr>
            <a:spLocks noGrp="1"/>
          </p:cNvSpPr>
          <p:nvPr>
            <p:ph type="sldNum" sz="quarter" idx="16"/>
          </p:nvPr>
        </p:nvSpPr>
        <p:spPr>
          <a:xfrm>
            <a:off x="10897200" y="7099368"/>
            <a:ext cx="1080000" cy="162000"/>
          </a:xfrm>
        </p:spPr>
        <p:txBody>
          <a:bodyPr/>
          <a:lstStyle/>
          <a:p>
            <a:r>
              <a:rPr lang="de-DE" dirty="0"/>
              <a:t>Seite </a:t>
            </a:r>
            <a:fld id="{ADD7824D-2DCF-4DDA-BE8D-0B7ABA078092}" type="slidenum">
              <a:rPr lang="de-DE" smtClean="0"/>
              <a:pPr/>
              <a:t>‹Nr.›</a:t>
            </a:fld>
            <a:endParaRPr lang="de-DE" dirty="0"/>
          </a:p>
        </p:txBody>
      </p:sp>
    </p:spTree>
    <p:extLst>
      <p:ext uri="{BB962C8B-B14F-4D97-AF65-F5344CB8AC3E}">
        <p14:creationId xmlns:p14="http://schemas.microsoft.com/office/powerpoint/2010/main" val="218594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übersicht">
    <p:spTree>
      <p:nvGrpSpPr>
        <p:cNvPr id="1" name=""/>
        <p:cNvGrpSpPr/>
        <p:nvPr/>
      </p:nvGrpSpPr>
      <p:grpSpPr>
        <a:xfrm>
          <a:off x="0" y="0"/>
          <a:ext cx="0" cy="0"/>
          <a:chOff x="0" y="0"/>
          <a:chExt cx="0" cy="0"/>
        </a:xfrm>
      </p:grpSpPr>
      <p:pic>
        <p:nvPicPr>
          <p:cNvPr id="8" name="Grafik 7">
            <a:extLst>
              <a:ext uri="{FF2B5EF4-FFF2-40B4-BE49-F238E27FC236}">
                <a16:creationId xmlns:a16="http://schemas.microsoft.com/office/drawing/2014/main" id="{1B2DF408-2898-42F2-914F-6E35F61C470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9" b="19"/>
          <a:stretch/>
        </p:blipFill>
        <p:spPr>
          <a:xfrm>
            <a:off x="216000" y="216001"/>
            <a:ext cx="11761200" cy="5835599"/>
          </a:xfrm>
          <a:prstGeom prst="rect">
            <a:avLst/>
          </a:prstGeom>
        </p:spPr>
      </p:pic>
      <p:sp>
        <p:nvSpPr>
          <p:cNvPr id="6" name="KBV Signet">
            <a:extLst>
              <a:ext uri="{FF2B5EF4-FFF2-40B4-BE49-F238E27FC236}">
                <a16:creationId xmlns:a16="http://schemas.microsoft.com/office/drawing/2014/main" id="{3714DB7D-1452-4E59-AAD1-7AC437FDB646}"/>
              </a:ext>
            </a:extLst>
          </p:cNvPr>
          <p:cNvSpPr>
            <a:spLocks noChangeAspect="1" noEditPoints="1"/>
          </p:cNvSpPr>
          <p:nvPr userDrawn="1"/>
        </p:nvSpPr>
        <p:spPr bwMode="auto">
          <a:xfrm>
            <a:off x="216000" y="6267600"/>
            <a:ext cx="374400" cy="374400"/>
          </a:xfrm>
          <a:custGeom>
            <a:avLst/>
            <a:gdLst>
              <a:gd name="T0" fmla="*/ 2102 w 2102"/>
              <a:gd name="T1" fmla="*/ 2102 h 2102"/>
              <a:gd name="T2" fmla="*/ 0 w 2102"/>
              <a:gd name="T3" fmla="*/ 0 h 2102"/>
              <a:gd name="T4" fmla="*/ 384 w 2102"/>
              <a:gd name="T5" fmla="*/ 1629 h 2102"/>
              <a:gd name="T6" fmla="*/ 328 w 2102"/>
              <a:gd name="T7" fmla="*/ 1715 h 2102"/>
              <a:gd name="T8" fmla="*/ 534 w 2102"/>
              <a:gd name="T9" fmla="*/ 1684 h 2102"/>
              <a:gd name="T10" fmla="*/ 479 w 2102"/>
              <a:gd name="T11" fmla="*/ 1284 h 2102"/>
              <a:gd name="T12" fmla="*/ 534 w 2102"/>
              <a:gd name="T13" fmla="*/ 1198 h 2102"/>
              <a:gd name="T14" fmla="*/ 328 w 2102"/>
              <a:gd name="T15" fmla="*/ 1229 h 2102"/>
              <a:gd name="T16" fmla="*/ 384 w 2102"/>
              <a:gd name="T17" fmla="*/ 1629 h 2102"/>
              <a:gd name="T18" fmla="*/ 1741 w 2102"/>
              <a:gd name="T19" fmla="*/ 1284 h 2102"/>
              <a:gd name="T20" fmla="*/ 1800 w 2102"/>
              <a:gd name="T21" fmla="*/ 1198 h 2102"/>
              <a:gd name="T22" fmla="*/ 1637 w 2102"/>
              <a:gd name="T23" fmla="*/ 1228 h 2102"/>
              <a:gd name="T24" fmla="*/ 1682 w 2102"/>
              <a:gd name="T25" fmla="*/ 1277 h 2102"/>
              <a:gd name="T26" fmla="*/ 1581 w 2102"/>
              <a:gd name="T27" fmla="*/ 1631 h 2102"/>
              <a:gd name="T28" fmla="*/ 1548 w 2102"/>
              <a:gd name="T29" fmla="*/ 1512 h 2102"/>
              <a:gd name="T30" fmla="*/ 1474 w 2102"/>
              <a:gd name="T31" fmla="*/ 1258 h 2102"/>
              <a:gd name="T32" fmla="*/ 1521 w 2102"/>
              <a:gd name="T33" fmla="*/ 1198 h 2102"/>
              <a:gd name="T34" fmla="*/ 1320 w 2102"/>
              <a:gd name="T35" fmla="*/ 1228 h 2102"/>
              <a:gd name="T36" fmla="*/ 1518 w 2102"/>
              <a:gd name="T37" fmla="*/ 1715 h 2102"/>
              <a:gd name="T38" fmla="*/ 1266 w 2102"/>
              <a:gd name="T39" fmla="*/ 1330 h 2102"/>
              <a:gd name="T40" fmla="*/ 869 w 2102"/>
              <a:gd name="T41" fmla="*/ 1198 h 2102"/>
              <a:gd name="T42" fmla="*/ 924 w 2102"/>
              <a:gd name="T43" fmla="*/ 1284 h 2102"/>
              <a:gd name="T44" fmla="*/ 869 w 2102"/>
              <a:gd name="T45" fmla="*/ 1684 h 2102"/>
              <a:gd name="T46" fmla="*/ 1112 w 2102"/>
              <a:gd name="T47" fmla="*/ 1715 h 2102"/>
              <a:gd name="T48" fmla="*/ 1164 w 2102"/>
              <a:gd name="T49" fmla="*/ 1446 h 2102"/>
              <a:gd name="T50" fmla="*/ 1266 w 2102"/>
              <a:gd name="T51" fmla="*/ 1330 h 2102"/>
              <a:gd name="T52" fmla="*/ 1090 w 2102"/>
              <a:gd name="T53" fmla="*/ 1471 h 2102"/>
              <a:gd name="T54" fmla="*/ 1096 w 2102"/>
              <a:gd name="T55" fmla="*/ 1671 h 2102"/>
              <a:gd name="T56" fmla="*/ 1021 w 2102"/>
              <a:gd name="T57" fmla="*/ 1471 h 2102"/>
              <a:gd name="T58" fmla="*/ 1080 w 2102"/>
              <a:gd name="T59" fmla="*/ 1427 h 2102"/>
              <a:gd name="T60" fmla="*/ 1021 w 2102"/>
              <a:gd name="T61" fmla="*/ 1243 h 2102"/>
              <a:gd name="T62" fmla="*/ 1167 w 2102"/>
              <a:gd name="T63" fmla="*/ 1336 h 2102"/>
              <a:gd name="T64" fmla="*/ 771 w 2102"/>
              <a:gd name="T65" fmla="*/ 1228 h 2102"/>
              <a:gd name="T66" fmla="*/ 608 w 2102"/>
              <a:gd name="T67" fmla="*/ 1198 h 2102"/>
              <a:gd name="T68" fmla="*/ 644 w 2102"/>
              <a:gd name="T69" fmla="*/ 1250 h 2102"/>
              <a:gd name="T70" fmla="*/ 491 w 2102"/>
              <a:gd name="T71" fmla="*/ 1451 h 2102"/>
              <a:gd name="T72" fmla="*/ 786 w 2102"/>
              <a:gd name="T73" fmla="*/ 1715 h 2102"/>
              <a:gd name="T74" fmla="*/ 721 w 2102"/>
              <a:gd name="T75" fmla="*/ 1647 h 2102"/>
              <a:gd name="T76" fmla="*/ 682 w 2102"/>
              <a:gd name="T77" fmla="*/ 1291 h 2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02" h="2102">
                <a:moveTo>
                  <a:pt x="0" y="2102"/>
                </a:moveTo>
                <a:lnTo>
                  <a:pt x="2102" y="2102"/>
                </a:lnTo>
                <a:lnTo>
                  <a:pt x="2102" y="0"/>
                </a:lnTo>
                <a:lnTo>
                  <a:pt x="0" y="0"/>
                </a:lnTo>
                <a:lnTo>
                  <a:pt x="0" y="2102"/>
                </a:lnTo>
                <a:close/>
                <a:moveTo>
                  <a:pt x="384" y="1629"/>
                </a:moveTo>
                <a:cubicBezTo>
                  <a:pt x="384" y="1672"/>
                  <a:pt x="373" y="1683"/>
                  <a:pt x="328" y="1684"/>
                </a:cubicBezTo>
                <a:lnTo>
                  <a:pt x="328" y="1715"/>
                </a:lnTo>
                <a:lnTo>
                  <a:pt x="534" y="1715"/>
                </a:lnTo>
                <a:lnTo>
                  <a:pt x="534" y="1684"/>
                </a:lnTo>
                <a:cubicBezTo>
                  <a:pt x="490" y="1683"/>
                  <a:pt x="479" y="1672"/>
                  <a:pt x="479" y="1629"/>
                </a:cubicBezTo>
                <a:lnTo>
                  <a:pt x="479" y="1284"/>
                </a:lnTo>
                <a:cubicBezTo>
                  <a:pt x="479" y="1241"/>
                  <a:pt x="490" y="1229"/>
                  <a:pt x="534" y="1229"/>
                </a:cubicBezTo>
                <a:lnTo>
                  <a:pt x="534" y="1198"/>
                </a:lnTo>
                <a:lnTo>
                  <a:pt x="328" y="1198"/>
                </a:lnTo>
                <a:lnTo>
                  <a:pt x="328" y="1229"/>
                </a:lnTo>
                <a:cubicBezTo>
                  <a:pt x="373" y="1229"/>
                  <a:pt x="384" y="1241"/>
                  <a:pt x="384" y="1284"/>
                </a:cubicBezTo>
                <a:lnTo>
                  <a:pt x="384" y="1629"/>
                </a:lnTo>
                <a:close/>
                <a:moveTo>
                  <a:pt x="1601" y="1715"/>
                </a:moveTo>
                <a:lnTo>
                  <a:pt x="1741" y="1284"/>
                </a:lnTo>
                <a:cubicBezTo>
                  <a:pt x="1755" y="1240"/>
                  <a:pt x="1767" y="1232"/>
                  <a:pt x="1800" y="1228"/>
                </a:cubicBezTo>
                <a:lnTo>
                  <a:pt x="1800" y="1198"/>
                </a:lnTo>
                <a:lnTo>
                  <a:pt x="1637" y="1198"/>
                </a:lnTo>
                <a:lnTo>
                  <a:pt x="1637" y="1228"/>
                </a:lnTo>
                <a:cubicBezTo>
                  <a:pt x="1671" y="1229"/>
                  <a:pt x="1686" y="1236"/>
                  <a:pt x="1686" y="1256"/>
                </a:cubicBezTo>
                <a:cubicBezTo>
                  <a:pt x="1686" y="1263"/>
                  <a:pt x="1684" y="1269"/>
                  <a:pt x="1682" y="1277"/>
                </a:cubicBezTo>
                <a:lnTo>
                  <a:pt x="1612" y="1511"/>
                </a:lnTo>
                <a:cubicBezTo>
                  <a:pt x="1598" y="1555"/>
                  <a:pt x="1586" y="1608"/>
                  <a:pt x="1581" y="1631"/>
                </a:cubicBezTo>
                <a:lnTo>
                  <a:pt x="1577" y="1631"/>
                </a:lnTo>
                <a:cubicBezTo>
                  <a:pt x="1571" y="1603"/>
                  <a:pt x="1559" y="1549"/>
                  <a:pt x="1548" y="1512"/>
                </a:cubicBezTo>
                <a:lnTo>
                  <a:pt x="1477" y="1277"/>
                </a:lnTo>
                <a:cubicBezTo>
                  <a:pt x="1475" y="1270"/>
                  <a:pt x="1474" y="1263"/>
                  <a:pt x="1474" y="1258"/>
                </a:cubicBezTo>
                <a:cubicBezTo>
                  <a:pt x="1474" y="1238"/>
                  <a:pt x="1488" y="1229"/>
                  <a:pt x="1521" y="1228"/>
                </a:cubicBezTo>
                <a:lnTo>
                  <a:pt x="1521" y="1198"/>
                </a:lnTo>
                <a:lnTo>
                  <a:pt x="1320" y="1198"/>
                </a:lnTo>
                <a:lnTo>
                  <a:pt x="1320" y="1228"/>
                </a:lnTo>
                <a:cubicBezTo>
                  <a:pt x="1353" y="1232"/>
                  <a:pt x="1362" y="1244"/>
                  <a:pt x="1376" y="1284"/>
                </a:cubicBezTo>
                <a:lnTo>
                  <a:pt x="1518" y="1715"/>
                </a:lnTo>
                <a:lnTo>
                  <a:pt x="1601" y="1715"/>
                </a:lnTo>
                <a:close/>
                <a:moveTo>
                  <a:pt x="1266" y="1330"/>
                </a:moveTo>
                <a:cubicBezTo>
                  <a:pt x="1266" y="1241"/>
                  <a:pt x="1205" y="1198"/>
                  <a:pt x="1086" y="1198"/>
                </a:cubicBezTo>
                <a:lnTo>
                  <a:pt x="869" y="1198"/>
                </a:lnTo>
                <a:lnTo>
                  <a:pt x="869" y="1229"/>
                </a:lnTo>
                <a:cubicBezTo>
                  <a:pt x="914" y="1229"/>
                  <a:pt x="924" y="1241"/>
                  <a:pt x="924" y="1284"/>
                </a:cubicBezTo>
                <a:lnTo>
                  <a:pt x="924" y="1629"/>
                </a:lnTo>
                <a:cubicBezTo>
                  <a:pt x="924" y="1672"/>
                  <a:pt x="914" y="1683"/>
                  <a:pt x="869" y="1684"/>
                </a:cubicBezTo>
                <a:lnTo>
                  <a:pt x="869" y="1715"/>
                </a:lnTo>
                <a:lnTo>
                  <a:pt x="1112" y="1715"/>
                </a:lnTo>
                <a:cubicBezTo>
                  <a:pt x="1221" y="1715"/>
                  <a:pt x="1290" y="1670"/>
                  <a:pt x="1290" y="1577"/>
                </a:cubicBezTo>
                <a:cubicBezTo>
                  <a:pt x="1290" y="1508"/>
                  <a:pt x="1250" y="1457"/>
                  <a:pt x="1164" y="1446"/>
                </a:cubicBezTo>
                <a:lnTo>
                  <a:pt x="1164" y="1443"/>
                </a:lnTo>
                <a:cubicBezTo>
                  <a:pt x="1232" y="1428"/>
                  <a:pt x="1266" y="1392"/>
                  <a:pt x="1266" y="1330"/>
                </a:cubicBezTo>
                <a:close/>
                <a:moveTo>
                  <a:pt x="1021" y="1471"/>
                </a:moveTo>
                <a:lnTo>
                  <a:pt x="1090" y="1471"/>
                </a:lnTo>
                <a:cubicBezTo>
                  <a:pt x="1166" y="1471"/>
                  <a:pt x="1190" y="1499"/>
                  <a:pt x="1190" y="1570"/>
                </a:cubicBezTo>
                <a:cubicBezTo>
                  <a:pt x="1190" y="1644"/>
                  <a:pt x="1166" y="1671"/>
                  <a:pt x="1096" y="1671"/>
                </a:cubicBezTo>
                <a:lnTo>
                  <a:pt x="1021" y="1671"/>
                </a:lnTo>
                <a:lnTo>
                  <a:pt x="1021" y="1471"/>
                </a:lnTo>
                <a:close/>
                <a:moveTo>
                  <a:pt x="1167" y="1336"/>
                </a:moveTo>
                <a:cubicBezTo>
                  <a:pt x="1167" y="1402"/>
                  <a:pt x="1146" y="1427"/>
                  <a:pt x="1080" y="1427"/>
                </a:cubicBezTo>
                <a:lnTo>
                  <a:pt x="1021" y="1427"/>
                </a:lnTo>
                <a:lnTo>
                  <a:pt x="1021" y="1243"/>
                </a:lnTo>
                <a:lnTo>
                  <a:pt x="1077" y="1243"/>
                </a:lnTo>
                <a:cubicBezTo>
                  <a:pt x="1143" y="1243"/>
                  <a:pt x="1167" y="1267"/>
                  <a:pt x="1167" y="1336"/>
                </a:cubicBezTo>
                <a:close/>
                <a:moveTo>
                  <a:pt x="682" y="1291"/>
                </a:moveTo>
                <a:cubicBezTo>
                  <a:pt x="721" y="1247"/>
                  <a:pt x="738" y="1232"/>
                  <a:pt x="771" y="1228"/>
                </a:cubicBezTo>
                <a:lnTo>
                  <a:pt x="771" y="1198"/>
                </a:lnTo>
                <a:lnTo>
                  <a:pt x="608" y="1198"/>
                </a:lnTo>
                <a:lnTo>
                  <a:pt x="608" y="1228"/>
                </a:lnTo>
                <a:cubicBezTo>
                  <a:pt x="632" y="1229"/>
                  <a:pt x="644" y="1236"/>
                  <a:pt x="644" y="1250"/>
                </a:cubicBezTo>
                <a:cubicBezTo>
                  <a:pt x="644" y="1256"/>
                  <a:pt x="641" y="1265"/>
                  <a:pt x="631" y="1277"/>
                </a:cubicBezTo>
                <a:lnTo>
                  <a:pt x="491" y="1451"/>
                </a:lnTo>
                <a:lnTo>
                  <a:pt x="653" y="1715"/>
                </a:lnTo>
                <a:lnTo>
                  <a:pt x="786" y="1715"/>
                </a:lnTo>
                <a:lnTo>
                  <a:pt x="786" y="1684"/>
                </a:lnTo>
                <a:cubicBezTo>
                  <a:pt x="751" y="1682"/>
                  <a:pt x="739" y="1675"/>
                  <a:pt x="721" y="1647"/>
                </a:cubicBezTo>
                <a:lnTo>
                  <a:pt x="576" y="1416"/>
                </a:lnTo>
                <a:lnTo>
                  <a:pt x="682" y="1291"/>
                </a:lnTo>
                <a:close/>
              </a:path>
            </a:pathLst>
          </a:custGeom>
          <a:solidFill>
            <a:srgbClr val="C30059"/>
          </a:solidFill>
          <a:ln w="9525">
            <a:noFill/>
            <a:round/>
            <a:headEnd/>
            <a:tailEnd/>
          </a:ln>
        </p:spPr>
        <p:txBody>
          <a:bodyPr vert="horz" wrap="square" lIns="91440" tIns="45720" rIns="91440" bIns="45720" numCol="1" anchor="t" anchorCtr="0" compatLnSpc="1">
            <a:prstTxWarp prst="textNoShape">
              <a:avLst/>
            </a:prstTxWarp>
          </a:bodyPr>
          <a:lstStyle/>
          <a:p>
            <a:endParaRPr lang="de-DE" dirty="0"/>
          </a:p>
        </p:txBody>
      </p:sp>
      <p:sp>
        <p:nvSpPr>
          <p:cNvPr id="11" name="Untertitel 2">
            <a:extLst>
              <a:ext uri="{FF2B5EF4-FFF2-40B4-BE49-F238E27FC236}">
                <a16:creationId xmlns:a16="http://schemas.microsoft.com/office/drawing/2014/main" id="{96BEDA9E-32E3-4B06-9DCC-21CD39D26EDA}"/>
              </a:ext>
            </a:extLst>
          </p:cNvPr>
          <p:cNvSpPr>
            <a:spLocks noGrp="1"/>
          </p:cNvSpPr>
          <p:nvPr>
            <p:ph type="subTitle" idx="1" hasCustomPrompt="1"/>
          </p:nvPr>
        </p:nvSpPr>
        <p:spPr>
          <a:xfrm>
            <a:off x="731838" y="790575"/>
            <a:ext cx="10728325" cy="4967288"/>
          </a:xfrm>
        </p:spPr>
        <p:txBody>
          <a:bodyPr/>
          <a:lstStyle>
            <a:lvl1pPr marL="432000" indent="-432000" algn="l">
              <a:lnSpc>
                <a:spcPct val="90000"/>
              </a:lnSpc>
              <a:spcBef>
                <a:spcPts val="0"/>
              </a:spcBef>
              <a:buClrTx/>
              <a:buFont typeface="Calibri" panose="020F0502020204030204" pitchFamily="34" charset="0"/>
              <a:buChar char="↗"/>
              <a:defRPr sz="3000" b="1" cap="all" spc="100" baseline="0">
                <a:solidFill>
                  <a:schemeClr val="bg1"/>
                </a:solidFill>
                <a:latin typeface="+mj-lt"/>
              </a:defRPr>
            </a:lvl1pPr>
            <a:lvl2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2pPr>
            <a:lvl3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3pPr>
            <a:lvl4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4pPr>
            <a:lvl5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5pPr>
            <a:lvl6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6pPr>
            <a:lvl7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7pPr>
            <a:lvl8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8pPr>
            <a:lvl9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9pPr>
          </a:lstStyle>
          <a:p>
            <a:pPr lvl="0"/>
            <a:r>
              <a:rPr lang="de-DE" dirty="0"/>
              <a:t>Name Kapitel auf erster Ebene // für Unterkapitel &gt;&gt; Menü &gt; Start &gt; Absatz &gt; Listenebne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grpSp>
        <p:nvGrpSpPr>
          <p:cNvPr id="9" name="Regieanweisungen"/>
          <p:cNvGrpSpPr/>
          <p:nvPr userDrawn="1"/>
        </p:nvGrpSpPr>
        <p:grpSpPr>
          <a:xfrm>
            <a:off x="-2772000" y="-684000"/>
            <a:ext cx="17748000" cy="8064000"/>
            <a:chOff x="-2772000" y="-684000"/>
            <a:chExt cx="17748000" cy="8064000"/>
          </a:xfrm>
        </p:grpSpPr>
        <p:grpSp>
          <p:nvGrpSpPr>
            <p:cNvPr id="10" name="Listenebenen">
              <a:extLst>
                <a:ext uri="{FF2B5EF4-FFF2-40B4-BE49-F238E27FC236}">
                  <a16:creationId xmlns:a16="http://schemas.microsoft.com/office/drawing/2014/main" id="{621191B8-E656-49C2-A2C4-78BC1F5F5D8F}"/>
                </a:ext>
              </a:extLst>
            </p:cNvPr>
            <p:cNvGrpSpPr/>
            <p:nvPr userDrawn="1"/>
          </p:nvGrpSpPr>
          <p:grpSpPr>
            <a:xfrm>
              <a:off x="-2772000" y="1449387"/>
              <a:ext cx="2628000" cy="2042615"/>
              <a:chOff x="-1590588" y="1383862"/>
              <a:chExt cx="1831793" cy="761497"/>
            </a:xfrm>
          </p:grpSpPr>
          <p:sp>
            <p:nvSpPr>
              <p:cNvPr id="16" name="Text // Listenebene erhöhen">
                <a:extLst>
                  <a:ext uri="{FF2B5EF4-FFF2-40B4-BE49-F238E27FC236}">
                    <a16:creationId xmlns:a16="http://schemas.microsoft.com/office/drawing/2014/main" id="{DAB08ACD-1F05-4102-BB96-FCD2C3544D79}"/>
                  </a:ext>
                </a:extLst>
              </p:cNvPr>
              <p:cNvSpPr txBox="1"/>
              <p:nvPr userDrawn="1"/>
            </p:nvSpPr>
            <p:spPr>
              <a:xfrm>
                <a:off x="-1289471" y="1809834"/>
                <a:ext cx="853164" cy="134210"/>
              </a:xfrm>
              <a:prstGeom prst="rect">
                <a:avLst/>
              </a:prstGeom>
              <a:noFill/>
            </p:spPr>
            <p:txBody>
              <a:bodyPr wrap="square" lIns="0" tIns="0" rIns="0" bIns="0" rtlCol="0" anchor="ctr"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Listenebene</a:t>
                </a:r>
              </a:p>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erhöhen</a:t>
                </a:r>
              </a:p>
            </p:txBody>
          </p:sp>
          <p:sp>
            <p:nvSpPr>
              <p:cNvPr id="17" name="Text // Listenebene verringern">
                <a:extLst>
                  <a:ext uri="{FF2B5EF4-FFF2-40B4-BE49-F238E27FC236}">
                    <a16:creationId xmlns:a16="http://schemas.microsoft.com/office/drawing/2014/main" id="{94BD0034-9F6A-47F5-9D3B-E1838658C96B}"/>
                  </a:ext>
                </a:extLst>
              </p:cNvPr>
              <p:cNvSpPr txBox="1"/>
              <p:nvPr userDrawn="1"/>
            </p:nvSpPr>
            <p:spPr>
              <a:xfrm>
                <a:off x="-1289471" y="2011149"/>
                <a:ext cx="853164" cy="134210"/>
              </a:xfrm>
              <a:prstGeom prst="rect">
                <a:avLst/>
              </a:prstGeom>
              <a:noFill/>
            </p:spPr>
            <p:txBody>
              <a:bodyPr wrap="square" lIns="0" tIns="0" rIns="0" bIns="0" rtlCol="0" anchor="ctr"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Listenebene</a:t>
                </a:r>
              </a:p>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verringern</a:t>
                </a:r>
              </a:p>
            </p:txBody>
          </p:sp>
          <p:sp>
            <p:nvSpPr>
              <p:cNvPr id="18" name="Listenebenen">
                <a:extLst>
                  <a:ext uri="{FF2B5EF4-FFF2-40B4-BE49-F238E27FC236}">
                    <a16:creationId xmlns:a16="http://schemas.microsoft.com/office/drawing/2014/main" id="{C1750384-6105-4301-908C-B2EB3D281715}"/>
                  </a:ext>
                </a:extLst>
              </p:cNvPr>
              <p:cNvSpPr txBox="1"/>
              <p:nvPr userDrawn="1"/>
            </p:nvSpPr>
            <p:spPr>
              <a:xfrm rot="10800000" flipH="1" flipV="1">
                <a:off x="-1590588" y="1383862"/>
                <a:ext cx="1831793" cy="402629"/>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0" baseline="0" dirty="0">
                    <a:solidFill>
                      <a:schemeClr val="tx1">
                        <a:lumMod val="50000"/>
                      </a:schemeClr>
                    </a:solidFill>
                    <a:latin typeface="+mn-lt"/>
                  </a:rPr>
                  <a:t>Wechsel der Textebene</a:t>
                </a:r>
              </a:p>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0" baseline="0" dirty="0">
                    <a:solidFill>
                      <a:schemeClr val="tx1">
                        <a:lumMod val="50000"/>
                      </a:schemeClr>
                    </a:solidFill>
                    <a:latin typeface="+mn-lt"/>
                  </a:rPr>
                  <a:t>im Menü über: </a:t>
                </a:r>
                <a:br>
                  <a:rPr lang="de-DE" sz="1600" b="0" baseline="0" dirty="0">
                    <a:solidFill>
                      <a:schemeClr val="tx1">
                        <a:lumMod val="50000"/>
                      </a:schemeClr>
                    </a:solidFill>
                    <a:latin typeface="+mn-lt"/>
                  </a:rPr>
                </a:br>
                <a:r>
                  <a:rPr lang="de-DE" sz="1600" b="1" baseline="0" dirty="0">
                    <a:solidFill>
                      <a:schemeClr val="tx1">
                        <a:lumMod val="50000"/>
                      </a:schemeClr>
                    </a:solidFill>
                    <a:latin typeface="+mn-lt"/>
                  </a:rPr>
                  <a:t>Start &gt; Absatz &gt; Listenebene erhöhen/verringern</a:t>
                </a:r>
              </a:p>
            </p:txBody>
          </p:sp>
          <p:pic>
            <p:nvPicPr>
              <p:cNvPr id="19" name="Bild // Listenebene verringern">
                <a:extLst>
                  <a:ext uri="{FF2B5EF4-FFF2-40B4-BE49-F238E27FC236}">
                    <a16:creationId xmlns:a16="http://schemas.microsoft.com/office/drawing/2014/main" id="{4FDADF39-38E0-4662-BF43-0959D08637DE}"/>
                  </a:ext>
                </a:extLst>
              </p:cNvPr>
              <p:cNvPicPr>
                <a:picLocks noChangeAspect="1"/>
              </p:cNvPicPr>
              <p:nvPr userDrawn="1"/>
            </p:nvPicPr>
            <p:blipFill>
              <a:blip r:embed="rId3"/>
              <a:stretch>
                <a:fillRect/>
              </a:stretch>
            </p:blipFill>
            <p:spPr>
              <a:xfrm>
                <a:off x="-300806" y="2011149"/>
                <a:ext cx="542011" cy="134210"/>
              </a:xfrm>
              <a:prstGeom prst="rect">
                <a:avLst/>
              </a:prstGeom>
              <a:noFill/>
              <a:ln>
                <a:noFill/>
              </a:ln>
            </p:spPr>
          </p:pic>
          <p:pic>
            <p:nvPicPr>
              <p:cNvPr id="20" name="Bild // Listenebene erhöhen">
                <a:extLst>
                  <a:ext uri="{FF2B5EF4-FFF2-40B4-BE49-F238E27FC236}">
                    <a16:creationId xmlns:a16="http://schemas.microsoft.com/office/drawing/2014/main" id="{38A0D888-3691-4D61-B87F-2116AE5ED076}"/>
                  </a:ext>
                </a:extLst>
              </p:cNvPr>
              <p:cNvPicPr>
                <a:picLocks noChangeAspect="1"/>
              </p:cNvPicPr>
              <p:nvPr userDrawn="1"/>
            </p:nvPicPr>
            <p:blipFill>
              <a:blip r:embed="rId4"/>
              <a:stretch>
                <a:fillRect/>
              </a:stretch>
            </p:blipFill>
            <p:spPr>
              <a:xfrm>
                <a:off x="-300806" y="1809834"/>
                <a:ext cx="542011" cy="134210"/>
              </a:xfrm>
              <a:prstGeom prst="rect">
                <a:avLst/>
              </a:prstGeom>
              <a:noFill/>
              <a:ln>
                <a:noFill/>
              </a:ln>
            </p:spPr>
          </p:pic>
        </p:grpSp>
        <p:sp>
          <p:nvSpPr>
            <p:cNvPr id="12" name="Hilfslinien">
              <a:extLst>
                <a:ext uri="{FF2B5EF4-FFF2-40B4-BE49-F238E27FC236}">
                  <a16:creationId xmlns:a16="http://schemas.microsoft.com/office/drawing/2014/main" id="{69A25A78-C7BA-4531-A577-BECC94CE3A00}"/>
                </a:ext>
              </a:extLst>
            </p:cNvPr>
            <p:cNvSpPr txBox="1"/>
            <p:nvPr userDrawn="1"/>
          </p:nvSpPr>
          <p:spPr>
            <a:xfrm rot="10800000" flipH="1" flipV="1">
              <a:off x="731838" y="-684000"/>
              <a:ext cx="10728325" cy="540000"/>
            </a:xfrm>
            <a:prstGeom prst="rect">
              <a:avLst/>
            </a:prstGeom>
            <a:noFill/>
            <a:ln w="12700">
              <a:noFill/>
            </a:ln>
          </p:spPr>
          <p:txBody>
            <a:bodyPr vert="horz" wrap="square" lIns="0" tIns="0" rIns="0" bIns="0" rtlCol="0" anchor="b"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ctr" defTabSz="2871412"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Hilfslinien anzeigen über Menü: </a:t>
              </a:r>
            </a:p>
            <a:p>
              <a:pPr marL="0" marR="0" lvl="0" indent="0" algn="ctr" defTabSz="2871412" rtl="0" eaLnBrk="1" fontAlgn="auto" latinLnBrk="0" hangingPunct="1">
                <a:lnSpc>
                  <a:spcPct val="100000"/>
                </a:lnSpc>
                <a:spcBef>
                  <a:spcPts val="0"/>
                </a:spcBef>
                <a:spcAft>
                  <a:spcPts val="0"/>
                </a:spcAft>
                <a:buClrTx/>
                <a:buSzTx/>
                <a:buFontTx/>
                <a:buNone/>
                <a:tabLst/>
                <a:defRPr/>
              </a:pP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Ansicht &gt; Anzeigen &gt;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Haken</a:t>
              </a: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bei</a:t>
              </a: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 Führungslinien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setzen</a:t>
              </a:r>
            </a:p>
          </p:txBody>
        </p:sp>
        <p:sp>
          <p:nvSpPr>
            <p:cNvPr id="13" name="Zurücksetzen">
              <a:extLst>
                <a:ext uri="{FF2B5EF4-FFF2-40B4-BE49-F238E27FC236}">
                  <a16:creationId xmlns:a16="http://schemas.microsoft.com/office/drawing/2014/main" id="{B73AFC4D-6B0A-4156-9AE4-E2167CE9728C}"/>
                </a:ext>
              </a:extLst>
            </p:cNvPr>
            <p:cNvSpPr txBox="1"/>
            <p:nvPr userDrawn="1"/>
          </p:nvSpPr>
          <p:spPr>
            <a:xfrm rot="10800000" flipH="1" flipV="1">
              <a:off x="12348000" y="0"/>
              <a:ext cx="2628000" cy="790575"/>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indent="0" algn="l">
                <a:lnSpc>
                  <a:spcPct val="100000"/>
                </a:lnSpc>
                <a:spcBef>
                  <a:spcPts val="0"/>
                </a:spcBef>
                <a:spcAft>
                  <a:spcPts val="0"/>
                </a:spcAft>
              </a:pPr>
              <a:r>
                <a:rPr lang="de-DE" sz="1600" b="0" baseline="0" dirty="0">
                  <a:solidFill>
                    <a:schemeClr val="tx1">
                      <a:lumMod val="50000"/>
                    </a:schemeClr>
                  </a:solidFill>
                  <a:latin typeface="+mn-lt"/>
                </a:rPr>
                <a:t>Folie in Ursprungsform </a:t>
              </a:r>
            </a:p>
            <a:p>
              <a:pPr indent="0" algn="l">
                <a:lnSpc>
                  <a:spcPct val="100000"/>
                </a:lnSpc>
                <a:spcBef>
                  <a:spcPts val="0"/>
                </a:spcBef>
                <a:spcAft>
                  <a:spcPts val="0"/>
                </a:spcAft>
              </a:pPr>
              <a:r>
                <a:rPr lang="de-DE" sz="1600" b="0" baseline="0" dirty="0">
                  <a:solidFill>
                    <a:schemeClr val="tx1">
                      <a:lumMod val="50000"/>
                    </a:schemeClr>
                  </a:solidFill>
                  <a:latin typeface="+mn-lt"/>
                </a:rPr>
                <a:t>bringen über Menü:</a:t>
              </a:r>
            </a:p>
            <a:p>
              <a:pPr indent="0" algn="l">
                <a:lnSpc>
                  <a:spcPct val="100000"/>
                </a:lnSpc>
                <a:spcBef>
                  <a:spcPts val="0"/>
                </a:spcBef>
                <a:spcAft>
                  <a:spcPts val="0"/>
                </a:spcAft>
              </a:pPr>
              <a:r>
                <a:rPr lang="de-DE" sz="1600" b="1" baseline="0" dirty="0">
                  <a:solidFill>
                    <a:schemeClr val="tx1">
                      <a:lumMod val="50000"/>
                    </a:schemeClr>
                  </a:solidFill>
                  <a:latin typeface="+mn-lt"/>
                </a:rPr>
                <a:t>Start &gt; Folien &gt; Zurücksetzen</a:t>
              </a:r>
            </a:p>
          </p:txBody>
        </p:sp>
        <p:sp>
          <p:nvSpPr>
            <p:cNvPr id="14" name="Layoutwechsel">
              <a:extLst>
                <a:ext uri="{FF2B5EF4-FFF2-40B4-BE49-F238E27FC236}">
                  <a16:creationId xmlns:a16="http://schemas.microsoft.com/office/drawing/2014/main" id="{558A2C68-AC8D-4D15-A369-05C5BB3A3598}"/>
                </a:ext>
              </a:extLst>
            </p:cNvPr>
            <p:cNvSpPr txBox="1"/>
            <p:nvPr userDrawn="1"/>
          </p:nvSpPr>
          <p:spPr>
            <a:xfrm rot="10800000" flipH="1" flipV="1">
              <a:off x="12348000" y="1449388"/>
              <a:ext cx="2628000" cy="792000"/>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indent="0" algn="l">
                <a:lnSpc>
                  <a:spcPct val="100000"/>
                </a:lnSpc>
                <a:spcBef>
                  <a:spcPts val="0"/>
                </a:spcBef>
                <a:spcAft>
                  <a:spcPts val="0"/>
                </a:spcAft>
              </a:pPr>
              <a:r>
                <a:rPr lang="de-DE" sz="1600" b="0" baseline="0" dirty="0">
                  <a:solidFill>
                    <a:schemeClr val="tx1">
                      <a:lumMod val="50000"/>
                    </a:schemeClr>
                  </a:solidFill>
                  <a:latin typeface="+mn-lt"/>
                </a:rPr>
                <a:t>Wechsel des Folienlayouts </a:t>
              </a:r>
              <a:br>
                <a:rPr lang="de-DE" sz="1600" b="0" baseline="0" dirty="0">
                  <a:solidFill>
                    <a:schemeClr val="tx1">
                      <a:lumMod val="50000"/>
                    </a:schemeClr>
                  </a:solidFill>
                  <a:latin typeface="+mn-lt"/>
                </a:rPr>
              </a:br>
              <a:r>
                <a:rPr lang="de-DE" sz="1600" b="0" baseline="0" dirty="0">
                  <a:solidFill>
                    <a:schemeClr val="tx1">
                      <a:lumMod val="50000"/>
                    </a:schemeClr>
                  </a:solidFill>
                  <a:latin typeface="+mn-lt"/>
                </a:rPr>
                <a:t>im Menü über:</a:t>
              </a:r>
            </a:p>
            <a:p>
              <a:pPr marL="0" marR="0" lvl="0" indent="0" algn="l"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Start &gt; Folien &gt; Layout</a:t>
              </a:r>
            </a:p>
          </p:txBody>
        </p:sp>
        <p:sp>
          <p:nvSpPr>
            <p:cNvPr id="15" name="Fußzeile"/>
            <p:cNvSpPr txBox="1"/>
            <p:nvPr userDrawn="1"/>
          </p:nvSpPr>
          <p:spPr>
            <a:xfrm rot="10800000" flipH="1" flipV="1">
              <a:off x="731838" y="7020000"/>
              <a:ext cx="10728325" cy="360000"/>
            </a:xfrm>
            <a:prstGeom prst="rect">
              <a:avLst/>
            </a:prstGeom>
            <a:noFill/>
            <a:ln w="12700">
              <a:noFill/>
            </a:ln>
          </p:spPr>
          <p:txBody>
            <a:bodyPr vert="horz" wrap="square" lIns="0" tIns="0" rIns="0" bIns="0" rtlCol="0" anchor="t" anchorCtr="0">
              <a:no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2871412" rtl="0" eaLnBrk="1" fontAlgn="auto" latinLnBrk="0" hangingPunct="1">
                <a:lnSpc>
                  <a:spcPct val="100000"/>
                </a:lnSpc>
                <a:spcBef>
                  <a:spcPts val="0"/>
                </a:spcBef>
                <a:spcAft>
                  <a:spcPts val="0"/>
                </a:spcAft>
                <a:buClrTx/>
                <a:buSzTx/>
                <a:buFontTx/>
                <a:buNone/>
                <a:tabLst/>
                <a:defRPr/>
              </a:pPr>
              <a:r>
                <a:rPr lang="de-DE" sz="1600" b="0" baseline="0" dirty="0">
                  <a:solidFill>
                    <a:schemeClr val="tx1"/>
                  </a:solidFill>
                  <a:latin typeface="+mn-lt"/>
                </a:rPr>
                <a:t>Fußzeile anpassen: </a:t>
              </a:r>
              <a:r>
                <a:rPr lang="de-DE" sz="1600" b="1" baseline="0" dirty="0">
                  <a:solidFill>
                    <a:schemeClr val="tx1"/>
                  </a:solidFill>
                  <a:latin typeface="+mn-lt"/>
                </a:rPr>
                <a:t>Einfügen &gt; Kopf- und Fußzeile &gt; Text anpassen &gt; Für alle übernehmen </a:t>
              </a:r>
            </a:p>
          </p:txBody>
        </p:sp>
      </p:grpSp>
      <p:sp>
        <p:nvSpPr>
          <p:cNvPr id="22" name="Datumsplatzhalter 21">
            <a:extLst>
              <a:ext uri="{FF2B5EF4-FFF2-40B4-BE49-F238E27FC236}">
                <a16:creationId xmlns:a16="http://schemas.microsoft.com/office/drawing/2014/main" id="{8C7BF8E4-5098-4DBC-903D-D37545C7AB4C}"/>
              </a:ext>
            </a:extLst>
          </p:cNvPr>
          <p:cNvSpPr>
            <a:spLocks noGrp="1"/>
          </p:cNvSpPr>
          <p:nvPr>
            <p:ph type="dt" sz="half" idx="10"/>
          </p:nvPr>
        </p:nvSpPr>
        <p:spPr/>
        <p:txBody>
          <a:bodyPr/>
          <a:lstStyle/>
          <a:p>
            <a:r>
              <a:rPr lang="de-DE" dirty="0"/>
              <a:t>Modul „Prävention von Bedrohungen, Gewalt sowie Deeskalation in der Praxis“</a:t>
            </a:r>
          </a:p>
        </p:txBody>
      </p:sp>
      <p:sp>
        <p:nvSpPr>
          <p:cNvPr id="23" name="Fußzeilenplatzhalter 22">
            <a:extLst>
              <a:ext uri="{FF2B5EF4-FFF2-40B4-BE49-F238E27FC236}">
                <a16:creationId xmlns:a16="http://schemas.microsoft.com/office/drawing/2014/main" id="{78C825B1-2A37-400B-848F-5F14D7414A9E}"/>
              </a:ext>
            </a:extLst>
          </p:cNvPr>
          <p:cNvSpPr>
            <a:spLocks noGrp="1"/>
          </p:cNvSpPr>
          <p:nvPr>
            <p:ph type="ftr" sz="quarter" idx="11"/>
          </p:nvPr>
        </p:nvSpPr>
        <p:spPr/>
        <p:txBody>
          <a:bodyPr/>
          <a:lstStyle/>
          <a:p>
            <a:r>
              <a:rPr lang="de-DE" dirty="0"/>
              <a:t>Handbuch Qualitätszirkel</a:t>
            </a:r>
          </a:p>
        </p:txBody>
      </p:sp>
      <p:sp>
        <p:nvSpPr>
          <p:cNvPr id="24" name="Foliennummernplatzhalter 23">
            <a:extLst>
              <a:ext uri="{FF2B5EF4-FFF2-40B4-BE49-F238E27FC236}">
                <a16:creationId xmlns:a16="http://schemas.microsoft.com/office/drawing/2014/main" id="{9A03B917-1D0D-4E3F-A95E-4725E2D4E0B3}"/>
              </a:ext>
            </a:extLst>
          </p:cNvPr>
          <p:cNvSpPr>
            <a:spLocks noGrp="1"/>
          </p:cNvSpPr>
          <p:nvPr>
            <p:ph type="sldNum" sz="quarter" idx="12"/>
          </p:nvPr>
        </p:nvSpPr>
        <p:spPr/>
        <p:txBody>
          <a:bodyPr/>
          <a:lstStyle/>
          <a:p>
            <a:r>
              <a:rPr lang="de-DE" dirty="0"/>
              <a:t>Seite </a:t>
            </a:r>
            <a:fld id="{ADD7824D-2DCF-4DDA-BE8D-0B7ABA078092}" type="slidenum">
              <a:rPr lang="de-DE" smtClean="0"/>
              <a:pPr/>
              <a:t>‹Nr.›</a:t>
            </a:fld>
            <a:endParaRPr lang="de-DE" dirty="0"/>
          </a:p>
        </p:txBody>
      </p:sp>
    </p:spTree>
    <p:extLst>
      <p:ext uri="{BB962C8B-B14F-4D97-AF65-F5344CB8AC3E}">
        <p14:creationId xmlns:p14="http://schemas.microsoft.com/office/powerpoint/2010/main" val="3993410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el">
    <p:spTree>
      <p:nvGrpSpPr>
        <p:cNvPr id="1" name=""/>
        <p:cNvGrpSpPr/>
        <p:nvPr/>
      </p:nvGrpSpPr>
      <p:grpSpPr>
        <a:xfrm>
          <a:off x="0" y="0"/>
          <a:ext cx="0" cy="0"/>
          <a:chOff x="0" y="0"/>
          <a:chExt cx="0" cy="0"/>
        </a:xfrm>
      </p:grpSpPr>
      <p:sp>
        <p:nvSpPr>
          <p:cNvPr id="6" name="KBV Signet">
            <a:extLst>
              <a:ext uri="{FF2B5EF4-FFF2-40B4-BE49-F238E27FC236}">
                <a16:creationId xmlns:a16="http://schemas.microsoft.com/office/drawing/2014/main" id="{3714DB7D-1452-4E59-AAD1-7AC437FDB646}"/>
              </a:ext>
            </a:extLst>
          </p:cNvPr>
          <p:cNvSpPr>
            <a:spLocks noChangeAspect="1" noEditPoints="1"/>
          </p:cNvSpPr>
          <p:nvPr userDrawn="1"/>
        </p:nvSpPr>
        <p:spPr bwMode="auto">
          <a:xfrm>
            <a:off x="216000" y="6267600"/>
            <a:ext cx="374400" cy="374400"/>
          </a:xfrm>
          <a:custGeom>
            <a:avLst/>
            <a:gdLst>
              <a:gd name="T0" fmla="*/ 2102 w 2102"/>
              <a:gd name="T1" fmla="*/ 2102 h 2102"/>
              <a:gd name="T2" fmla="*/ 0 w 2102"/>
              <a:gd name="T3" fmla="*/ 0 h 2102"/>
              <a:gd name="T4" fmla="*/ 384 w 2102"/>
              <a:gd name="T5" fmla="*/ 1629 h 2102"/>
              <a:gd name="T6" fmla="*/ 328 w 2102"/>
              <a:gd name="T7" fmla="*/ 1715 h 2102"/>
              <a:gd name="T8" fmla="*/ 534 w 2102"/>
              <a:gd name="T9" fmla="*/ 1684 h 2102"/>
              <a:gd name="T10" fmla="*/ 479 w 2102"/>
              <a:gd name="T11" fmla="*/ 1284 h 2102"/>
              <a:gd name="T12" fmla="*/ 534 w 2102"/>
              <a:gd name="T13" fmla="*/ 1198 h 2102"/>
              <a:gd name="T14" fmla="*/ 328 w 2102"/>
              <a:gd name="T15" fmla="*/ 1229 h 2102"/>
              <a:gd name="T16" fmla="*/ 384 w 2102"/>
              <a:gd name="T17" fmla="*/ 1629 h 2102"/>
              <a:gd name="T18" fmla="*/ 1741 w 2102"/>
              <a:gd name="T19" fmla="*/ 1284 h 2102"/>
              <a:gd name="T20" fmla="*/ 1800 w 2102"/>
              <a:gd name="T21" fmla="*/ 1198 h 2102"/>
              <a:gd name="T22" fmla="*/ 1637 w 2102"/>
              <a:gd name="T23" fmla="*/ 1228 h 2102"/>
              <a:gd name="T24" fmla="*/ 1682 w 2102"/>
              <a:gd name="T25" fmla="*/ 1277 h 2102"/>
              <a:gd name="T26" fmla="*/ 1581 w 2102"/>
              <a:gd name="T27" fmla="*/ 1631 h 2102"/>
              <a:gd name="T28" fmla="*/ 1548 w 2102"/>
              <a:gd name="T29" fmla="*/ 1512 h 2102"/>
              <a:gd name="T30" fmla="*/ 1474 w 2102"/>
              <a:gd name="T31" fmla="*/ 1258 h 2102"/>
              <a:gd name="T32" fmla="*/ 1521 w 2102"/>
              <a:gd name="T33" fmla="*/ 1198 h 2102"/>
              <a:gd name="T34" fmla="*/ 1320 w 2102"/>
              <a:gd name="T35" fmla="*/ 1228 h 2102"/>
              <a:gd name="T36" fmla="*/ 1518 w 2102"/>
              <a:gd name="T37" fmla="*/ 1715 h 2102"/>
              <a:gd name="T38" fmla="*/ 1266 w 2102"/>
              <a:gd name="T39" fmla="*/ 1330 h 2102"/>
              <a:gd name="T40" fmla="*/ 869 w 2102"/>
              <a:gd name="T41" fmla="*/ 1198 h 2102"/>
              <a:gd name="T42" fmla="*/ 924 w 2102"/>
              <a:gd name="T43" fmla="*/ 1284 h 2102"/>
              <a:gd name="T44" fmla="*/ 869 w 2102"/>
              <a:gd name="T45" fmla="*/ 1684 h 2102"/>
              <a:gd name="T46" fmla="*/ 1112 w 2102"/>
              <a:gd name="T47" fmla="*/ 1715 h 2102"/>
              <a:gd name="T48" fmla="*/ 1164 w 2102"/>
              <a:gd name="T49" fmla="*/ 1446 h 2102"/>
              <a:gd name="T50" fmla="*/ 1266 w 2102"/>
              <a:gd name="T51" fmla="*/ 1330 h 2102"/>
              <a:gd name="T52" fmla="*/ 1090 w 2102"/>
              <a:gd name="T53" fmla="*/ 1471 h 2102"/>
              <a:gd name="T54" fmla="*/ 1096 w 2102"/>
              <a:gd name="T55" fmla="*/ 1671 h 2102"/>
              <a:gd name="T56" fmla="*/ 1021 w 2102"/>
              <a:gd name="T57" fmla="*/ 1471 h 2102"/>
              <a:gd name="T58" fmla="*/ 1080 w 2102"/>
              <a:gd name="T59" fmla="*/ 1427 h 2102"/>
              <a:gd name="T60" fmla="*/ 1021 w 2102"/>
              <a:gd name="T61" fmla="*/ 1243 h 2102"/>
              <a:gd name="T62" fmla="*/ 1167 w 2102"/>
              <a:gd name="T63" fmla="*/ 1336 h 2102"/>
              <a:gd name="T64" fmla="*/ 771 w 2102"/>
              <a:gd name="T65" fmla="*/ 1228 h 2102"/>
              <a:gd name="T66" fmla="*/ 608 w 2102"/>
              <a:gd name="T67" fmla="*/ 1198 h 2102"/>
              <a:gd name="T68" fmla="*/ 644 w 2102"/>
              <a:gd name="T69" fmla="*/ 1250 h 2102"/>
              <a:gd name="T70" fmla="*/ 491 w 2102"/>
              <a:gd name="T71" fmla="*/ 1451 h 2102"/>
              <a:gd name="T72" fmla="*/ 786 w 2102"/>
              <a:gd name="T73" fmla="*/ 1715 h 2102"/>
              <a:gd name="T74" fmla="*/ 721 w 2102"/>
              <a:gd name="T75" fmla="*/ 1647 h 2102"/>
              <a:gd name="T76" fmla="*/ 682 w 2102"/>
              <a:gd name="T77" fmla="*/ 1291 h 2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02" h="2102">
                <a:moveTo>
                  <a:pt x="0" y="2102"/>
                </a:moveTo>
                <a:lnTo>
                  <a:pt x="2102" y="2102"/>
                </a:lnTo>
                <a:lnTo>
                  <a:pt x="2102" y="0"/>
                </a:lnTo>
                <a:lnTo>
                  <a:pt x="0" y="0"/>
                </a:lnTo>
                <a:lnTo>
                  <a:pt x="0" y="2102"/>
                </a:lnTo>
                <a:close/>
                <a:moveTo>
                  <a:pt x="384" y="1629"/>
                </a:moveTo>
                <a:cubicBezTo>
                  <a:pt x="384" y="1672"/>
                  <a:pt x="373" y="1683"/>
                  <a:pt x="328" y="1684"/>
                </a:cubicBezTo>
                <a:lnTo>
                  <a:pt x="328" y="1715"/>
                </a:lnTo>
                <a:lnTo>
                  <a:pt x="534" y="1715"/>
                </a:lnTo>
                <a:lnTo>
                  <a:pt x="534" y="1684"/>
                </a:lnTo>
                <a:cubicBezTo>
                  <a:pt x="490" y="1683"/>
                  <a:pt x="479" y="1672"/>
                  <a:pt x="479" y="1629"/>
                </a:cubicBezTo>
                <a:lnTo>
                  <a:pt x="479" y="1284"/>
                </a:lnTo>
                <a:cubicBezTo>
                  <a:pt x="479" y="1241"/>
                  <a:pt x="490" y="1229"/>
                  <a:pt x="534" y="1229"/>
                </a:cubicBezTo>
                <a:lnTo>
                  <a:pt x="534" y="1198"/>
                </a:lnTo>
                <a:lnTo>
                  <a:pt x="328" y="1198"/>
                </a:lnTo>
                <a:lnTo>
                  <a:pt x="328" y="1229"/>
                </a:lnTo>
                <a:cubicBezTo>
                  <a:pt x="373" y="1229"/>
                  <a:pt x="384" y="1241"/>
                  <a:pt x="384" y="1284"/>
                </a:cubicBezTo>
                <a:lnTo>
                  <a:pt x="384" y="1629"/>
                </a:lnTo>
                <a:close/>
                <a:moveTo>
                  <a:pt x="1601" y="1715"/>
                </a:moveTo>
                <a:lnTo>
                  <a:pt x="1741" y="1284"/>
                </a:lnTo>
                <a:cubicBezTo>
                  <a:pt x="1755" y="1240"/>
                  <a:pt x="1767" y="1232"/>
                  <a:pt x="1800" y="1228"/>
                </a:cubicBezTo>
                <a:lnTo>
                  <a:pt x="1800" y="1198"/>
                </a:lnTo>
                <a:lnTo>
                  <a:pt x="1637" y="1198"/>
                </a:lnTo>
                <a:lnTo>
                  <a:pt x="1637" y="1228"/>
                </a:lnTo>
                <a:cubicBezTo>
                  <a:pt x="1671" y="1229"/>
                  <a:pt x="1686" y="1236"/>
                  <a:pt x="1686" y="1256"/>
                </a:cubicBezTo>
                <a:cubicBezTo>
                  <a:pt x="1686" y="1263"/>
                  <a:pt x="1684" y="1269"/>
                  <a:pt x="1682" y="1277"/>
                </a:cubicBezTo>
                <a:lnTo>
                  <a:pt x="1612" y="1511"/>
                </a:lnTo>
                <a:cubicBezTo>
                  <a:pt x="1598" y="1555"/>
                  <a:pt x="1586" y="1608"/>
                  <a:pt x="1581" y="1631"/>
                </a:cubicBezTo>
                <a:lnTo>
                  <a:pt x="1577" y="1631"/>
                </a:lnTo>
                <a:cubicBezTo>
                  <a:pt x="1571" y="1603"/>
                  <a:pt x="1559" y="1549"/>
                  <a:pt x="1548" y="1512"/>
                </a:cubicBezTo>
                <a:lnTo>
                  <a:pt x="1477" y="1277"/>
                </a:lnTo>
                <a:cubicBezTo>
                  <a:pt x="1475" y="1270"/>
                  <a:pt x="1474" y="1263"/>
                  <a:pt x="1474" y="1258"/>
                </a:cubicBezTo>
                <a:cubicBezTo>
                  <a:pt x="1474" y="1238"/>
                  <a:pt x="1488" y="1229"/>
                  <a:pt x="1521" y="1228"/>
                </a:cubicBezTo>
                <a:lnTo>
                  <a:pt x="1521" y="1198"/>
                </a:lnTo>
                <a:lnTo>
                  <a:pt x="1320" y="1198"/>
                </a:lnTo>
                <a:lnTo>
                  <a:pt x="1320" y="1228"/>
                </a:lnTo>
                <a:cubicBezTo>
                  <a:pt x="1353" y="1232"/>
                  <a:pt x="1362" y="1244"/>
                  <a:pt x="1376" y="1284"/>
                </a:cubicBezTo>
                <a:lnTo>
                  <a:pt x="1518" y="1715"/>
                </a:lnTo>
                <a:lnTo>
                  <a:pt x="1601" y="1715"/>
                </a:lnTo>
                <a:close/>
                <a:moveTo>
                  <a:pt x="1266" y="1330"/>
                </a:moveTo>
                <a:cubicBezTo>
                  <a:pt x="1266" y="1241"/>
                  <a:pt x="1205" y="1198"/>
                  <a:pt x="1086" y="1198"/>
                </a:cubicBezTo>
                <a:lnTo>
                  <a:pt x="869" y="1198"/>
                </a:lnTo>
                <a:lnTo>
                  <a:pt x="869" y="1229"/>
                </a:lnTo>
                <a:cubicBezTo>
                  <a:pt x="914" y="1229"/>
                  <a:pt x="924" y="1241"/>
                  <a:pt x="924" y="1284"/>
                </a:cubicBezTo>
                <a:lnTo>
                  <a:pt x="924" y="1629"/>
                </a:lnTo>
                <a:cubicBezTo>
                  <a:pt x="924" y="1672"/>
                  <a:pt x="914" y="1683"/>
                  <a:pt x="869" y="1684"/>
                </a:cubicBezTo>
                <a:lnTo>
                  <a:pt x="869" y="1715"/>
                </a:lnTo>
                <a:lnTo>
                  <a:pt x="1112" y="1715"/>
                </a:lnTo>
                <a:cubicBezTo>
                  <a:pt x="1221" y="1715"/>
                  <a:pt x="1290" y="1670"/>
                  <a:pt x="1290" y="1577"/>
                </a:cubicBezTo>
                <a:cubicBezTo>
                  <a:pt x="1290" y="1508"/>
                  <a:pt x="1250" y="1457"/>
                  <a:pt x="1164" y="1446"/>
                </a:cubicBezTo>
                <a:lnTo>
                  <a:pt x="1164" y="1443"/>
                </a:lnTo>
                <a:cubicBezTo>
                  <a:pt x="1232" y="1428"/>
                  <a:pt x="1266" y="1392"/>
                  <a:pt x="1266" y="1330"/>
                </a:cubicBezTo>
                <a:close/>
                <a:moveTo>
                  <a:pt x="1021" y="1471"/>
                </a:moveTo>
                <a:lnTo>
                  <a:pt x="1090" y="1471"/>
                </a:lnTo>
                <a:cubicBezTo>
                  <a:pt x="1166" y="1471"/>
                  <a:pt x="1190" y="1499"/>
                  <a:pt x="1190" y="1570"/>
                </a:cubicBezTo>
                <a:cubicBezTo>
                  <a:pt x="1190" y="1644"/>
                  <a:pt x="1166" y="1671"/>
                  <a:pt x="1096" y="1671"/>
                </a:cubicBezTo>
                <a:lnTo>
                  <a:pt x="1021" y="1671"/>
                </a:lnTo>
                <a:lnTo>
                  <a:pt x="1021" y="1471"/>
                </a:lnTo>
                <a:close/>
                <a:moveTo>
                  <a:pt x="1167" y="1336"/>
                </a:moveTo>
                <a:cubicBezTo>
                  <a:pt x="1167" y="1402"/>
                  <a:pt x="1146" y="1427"/>
                  <a:pt x="1080" y="1427"/>
                </a:cubicBezTo>
                <a:lnTo>
                  <a:pt x="1021" y="1427"/>
                </a:lnTo>
                <a:lnTo>
                  <a:pt x="1021" y="1243"/>
                </a:lnTo>
                <a:lnTo>
                  <a:pt x="1077" y="1243"/>
                </a:lnTo>
                <a:cubicBezTo>
                  <a:pt x="1143" y="1243"/>
                  <a:pt x="1167" y="1267"/>
                  <a:pt x="1167" y="1336"/>
                </a:cubicBezTo>
                <a:close/>
                <a:moveTo>
                  <a:pt x="682" y="1291"/>
                </a:moveTo>
                <a:cubicBezTo>
                  <a:pt x="721" y="1247"/>
                  <a:pt x="738" y="1232"/>
                  <a:pt x="771" y="1228"/>
                </a:cubicBezTo>
                <a:lnTo>
                  <a:pt x="771" y="1198"/>
                </a:lnTo>
                <a:lnTo>
                  <a:pt x="608" y="1198"/>
                </a:lnTo>
                <a:lnTo>
                  <a:pt x="608" y="1228"/>
                </a:lnTo>
                <a:cubicBezTo>
                  <a:pt x="632" y="1229"/>
                  <a:pt x="644" y="1236"/>
                  <a:pt x="644" y="1250"/>
                </a:cubicBezTo>
                <a:cubicBezTo>
                  <a:pt x="644" y="1256"/>
                  <a:pt x="641" y="1265"/>
                  <a:pt x="631" y="1277"/>
                </a:cubicBezTo>
                <a:lnTo>
                  <a:pt x="491" y="1451"/>
                </a:lnTo>
                <a:lnTo>
                  <a:pt x="653" y="1715"/>
                </a:lnTo>
                <a:lnTo>
                  <a:pt x="786" y="1715"/>
                </a:lnTo>
                <a:lnTo>
                  <a:pt x="786" y="1684"/>
                </a:lnTo>
                <a:cubicBezTo>
                  <a:pt x="751" y="1682"/>
                  <a:pt x="739" y="1675"/>
                  <a:pt x="721" y="1647"/>
                </a:cubicBezTo>
                <a:lnTo>
                  <a:pt x="576" y="1416"/>
                </a:lnTo>
                <a:lnTo>
                  <a:pt x="682" y="1291"/>
                </a:lnTo>
                <a:close/>
              </a:path>
            </a:pathLst>
          </a:custGeom>
          <a:solidFill>
            <a:srgbClr val="C30059"/>
          </a:solidFill>
          <a:ln w="9525">
            <a:noFill/>
            <a:round/>
            <a:headEnd/>
            <a:tailEnd/>
          </a:ln>
        </p:spPr>
        <p:txBody>
          <a:bodyPr vert="horz" wrap="square" lIns="91440" tIns="45720" rIns="91440" bIns="45720" numCol="1" anchor="t" anchorCtr="0" compatLnSpc="1">
            <a:prstTxWarp prst="textNoShape">
              <a:avLst/>
            </a:prstTxWarp>
          </a:bodyPr>
          <a:lstStyle/>
          <a:p>
            <a:endParaRPr lang="de-DE" dirty="0"/>
          </a:p>
        </p:txBody>
      </p:sp>
      <p:pic>
        <p:nvPicPr>
          <p:cNvPr id="8" name="Grafik 7">
            <a:extLst>
              <a:ext uri="{FF2B5EF4-FFF2-40B4-BE49-F238E27FC236}">
                <a16:creationId xmlns:a16="http://schemas.microsoft.com/office/drawing/2014/main" id="{1B2DF408-2898-42F2-914F-6E35F61C470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218272" y="216001"/>
            <a:ext cx="11756656" cy="5835599"/>
          </a:xfrm>
          <a:prstGeom prst="rect">
            <a:avLst/>
          </a:prstGeom>
        </p:spPr>
      </p:pic>
      <p:sp>
        <p:nvSpPr>
          <p:cNvPr id="11" name="Untertitel 2">
            <a:extLst>
              <a:ext uri="{FF2B5EF4-FFF2-40B4-BE49-F238E27FC236}">
                <a16:creationId xmlns:a16="http://schemas.microsoft.com/office/drawing/2014/main" id="{96BEDA9E-32E3-4B06-9DCC-21CD39D26EDA}"/>
              </a:ext>
            </a:extLst>
          </p:cNvPr>
          <p:cNvSpPr>
            <a:spLocks noGrp="1"/>
          </p:cNvSpPr>
          <p:nvPr>
            <p:ph type="subTitle" idx="1" hasCustomPrompt="1"/>
          </p:nvPr>
        </p:nvSpPr>
        <p:spPr>
          <a:xfrm>
            <a:off x="731838" y="790575"/>
            <a:ext cx="10728325" cy="4967288"/>
          </a:xfrm>
        </p:spPr>
        <p:txBody>
          <a:bodyPr/>
          <a:lstStyle>
            <a:lvl1pPr marL="432000" indent="-432000" algn="l">
              <a:lnSpc>
                <a:spcPct val="90000"/>
              </a:lnSpc>
              <a:spcBef>
                <a:spcPts val="0"/>
              </a:spcBef>
              <a:buClrTx/>
              <a:buFont typeface="Calibri" panose="020F0502020204030204" pitchFamily="34" charset="0"/>
              <a:buChar char="↗"/>
              <a:defRPr sz="3000" b="1" cap="all" spc="100" baseline="0">
                <a:solidFill>
                  <a:schemeClr val="bg1"/>
                </a:solidFill>
                <a:latin typeface="+mj-lt"/>
              </a:defRPr>
            </a:lvl1pPr>
            <a:lvl2pPr marL="702000" indent="-324000" algn="l">
              <a:lnSpc>
                <a:spcPct val="95000"/>
              </a:lnSpc>
              <a:spcBef>
                <a:spcPts val="0"/>
              </a:spcBef>
              <a:buClr>
                <a:schemeClr val="bg1"/>
              </a:buClr>
              <a:buFont typeface="Calibri" panose="020F0502020204030204" pitchFamily="34" charset="0"/>
              <a:buChar char="↗"/>
              <a:defRPr sz="2100" b="0" cap="all" spc="40" baseline="0">
                <a:solidFill>
                  <a:schemeClr val="bg1"/>
                </a:solidFill>
                <a:latin typeface="+mn-lt"/>
              </a:defRPr>
            </a:lvl2pPr>
            <a:lvl3pPr marL="432000" indent="-432000" algn="l">
              <a:lnSpc>
                <a:spcPct val="90000"/>
              </a:lnSpc>
              <a:spcBef>
                <a:spcPts val="0"/>
              </a:spcBef>
              <a:buClr>
                <a:schemeClr val="accent2"/>
              </a:buClr>
              <a:buFont typeface="Calibri" panose="020F0502020204030204" pitchFamily="34" charset="0"/>
              <a:buChar char="↗"/>
              <a:defRPr sz="3000" b="1" cap="all" spc="100" baseline="0">
                <a:solidFill>
                  <a:schemeClr val="accent1"/>
                </a:solidFill>
                <a:latin typeface="+mj-lt"/>
              </a:defRPr>
            </a:lvl3pPr>
            <a:lvl4pPr marL="702000" indent="-324000" algn="l">
              <a:lnSpc>
                <a:spcPct val="95000"/>
              </a:lnSpc>
              <a:spcBef>
                <a:spcPts val="0"/>
              </a:spcBef>
              <a:buClr>
                <a:schemeClr val="accent2"/>
              </a:buClr>
              <a:buSzPct val="100000"/>
              <a:buFont typeface="Calibri" panose="020F0502020204030204" pitchFamily="34" charset="0"/>
              <a:buChar char="↗"/>
              <a:defRPr sz="2100" b="0" cap="all" spc="40" baseline="0">
                <a:solidFill>
                  <a:schemeClr val="accent1"/>
                </a:solidFill>
                <a:latin typeface="+mn-lt"/>
              </a:defRPr>
            </a:lvl4pPr>
            <a:lvl5pPr marL="702000" indent="-324000" algn="l">
              <a:lnSpc>
                <a:spcPct val="95000"/>
              </a:lnSpc>
              <a:spcBef>
                <a:spcPts val="0"/>
              </a:spcBef>
              <a:buClr>
                <a:schemeClr val="accent2"/>
              </a:buClr>
              <a:buSzPct val="100000"/>
              <a:buFont typeface="Calibri" panose="020F0502020204030204" pitchFamily="34" charset="0"/>
              <a:buChar char="↗"/>
              <a:defRPr sz="2100" b="0" cap="all" spc="40" baseline="0">
                <a:solidFill>
                  <a:schemeClr val="accent1"/>
                </a:solidFill>
                <a:latin typeface="+mn-lt"/>
              </a:defRPr>
            </a:lvl5pPr>
            <a:lvl6pPr marL="702000" indent="-324000" algn="l">
              <a:lnSpc>
                <a:spcPct val="95000"/>
              </a:lnSpc>
              <a:spcBef>
                <a:spcPts val="0"/>
              </a:spcBef>
              <a:buClr>
                <a:schemeClr val="accent2"/>
              </a:buClr>
              <a:buSzPct val="100000"/>
              <a:buFont typeface="Calibri" panose="020F0502020204030204" pitchFamily="34" charset="0"/>
              <a:buChar char="↗"/>
              <a:defRPr sz="2100" b="0" cap="all" spc="40" baseline="0">
                <a:solidFill>
                  <a:schemeClr val="accent1"/>
                </a:solidFill>
                <a:latin typeface="+mn-lt"/>
              </a:defRPr>
            </a:lvl6pPr>
            <a:lvl7pPr marL="702000" indent="-324000" algn="l">
              <a:lnSpc>
                <a:spcPct val="95000"/>
              </a:lnSpc>
              <a:spcBef>
                <a:spcPts val="0"/>
              </a:spcBef>
              <a:buClr>
                <a:schemeClr val="accent2"/>
              </a:buClr>
              <a:buSzPct val="100000"/>
              <a:buFont typeface="Calibri" panose="020F0502020204030204" pitchFamily="34" charset="0"/>
              <a:buChar char="↗"/>
              <a:defRPr sz="2100" b="0" cap="all" spc="40" baseline="0">
                <a:solidFill>
                  <a:schemeClr val="accent1"/>
                </a:solidFill>
                <a:latin typeface="+mn-lt"/>
              </a:defRPr>
            </a:lvl7pPr>
            <a:lvl8pPr marL="702000" indent="-324000" algn="l">
              <a:lnSpc>
                <a:spcPct val="95000"/>
              </a:lnSpc>
              <a:spcBef>
                <a:spcPts val="0"/>
              </a:spcBef>
              <a:buClr>
                <a:schemeClr val="accent2"/>
              </a:buClr>
              <a:buSzPct val="100000"/>
              <a:buFont typeface="Calibri" panose="020F0502020204030204" pitchFamily="34" charset="0"/>
              <a:buChar char="↗"/>
              <a:defRPr sz="2100" b="0" cap="all" spc="40" baseline="0">
                <a:solidFill>
                  <a:schemeClr val="accent1"/>
                </a:solidFill>
                <a:latin typeface="+mn-lt"/>
              </a:defRPr>
            </a:lvl8pPr>
            <a:lvl9pPr marL="702000" indent="-324000" algn="l">
              <a:lnSpc>
                <a:spcPct val="95000"/>
              </a:lnSpc>
              <a:spcBef>
                <a:spcPts val="0"/>
              </a:spcBef>
              <a:buClr>
                <a:schemeClr val="accent2"/>
              </a:buClr>
              <a:buSzPct val="100000"/>
              <a:buFont typeface="Calibri" panose="020F0502020204030204" pitchFamily="34" charset="0"/>
              <a:buChar char="↗"/>
              <a:defRPr sz="2100" b="0" cap="all" spc="40" baseline="0">
                <a:solidFill>
                  <a:schemeClr val="accent1"/>
                </a:solidFill>
                <a:latin typeface="+mn-lt"/>
              </a:defRPr>
            </a:lvl9pPr>
          </a:lstStyle>
          <a:p>
            <a:pPr lvl="0"/>
            <a:r>
              <a:rPr lang="de-DE" dirty="0"/>
              <a:t>Name Kapitel inaktiv auf erster Ebene // für Unterkapitel inaktiv, Kapitel aktiv und Unterkapitel aktiv &gt;&gt; Menü &gt; Start &gt; Absatz &gt; Listenebne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grpSp>
        <p:nvGrpSpPr>
          <p:cNvPr id="9" name="Regieanweisungen"/>
          <p:cNvGrpSpPr/>
          <p:nvPr userDrawn="1"/>
        </p:nvGrpSpPr>
        <p:grpSpPr>
          <a:xfrm>
            <a:off x="-2772000" y="-684000"/>
            <a:ext cx="17748000" cy="8064000"/>
            <a:chOff x="-2772000" y="-684000"/>
            <a:chExt cx="17748000" cy="8064000"/>
          </a:xfrm>
        </p:grpSpPr>
        <p:grpSp>
          <p:nvGrpSpPr>
            <p:cNvPr id="10" name="Listenebenen">
              <a:extLst>
                <a:ext uri="{FF2B5EF4-FFF2-40B4-BE49-F238E27FC236}">
                  <a16:creationId xmlns:a16="http://schemas.microsoft.com/office/drawing/2014/main" id="{621191B8-E656-49C2-A2C4-78BC1F5F5D8F}"/>
                </a:ext>
              </a:extLst>
            </p:cNvPr>
            <p:cNvGrpSpPr/>
            <p:nvPr userDrawn="1"/>
          </p:nvGrpSpPr>
          <p:grpSpPr>
            <a:xfrm>
              <a:off x="-2772000" y="1449387"/>
              <a:ext cx="2628000" cy="2042615"/>
              <a:chOff x="-1590588" y="1383862"/>
              <a:chExt cx="1831793" cy="761497"/>
            </a:xfrm>
          </p:grpSpPr>
          <p:sp>
            <p:nvSpPr>
              <p:cNvPr id="16" name="Text // Listenebene erhöhen">
                <a:extLst>
                  <a:ext uri="{FF2B5EF4-FFF2-40B4-BE49-F238E27FC236}">
                    <a16:creationId xmlns:a16="http://schemas.microsoft.com/office/drawing/2014/main" id="{DAB08ACD-1F05-4102-BB96-FCD2C3544D79}"/>
                  </a:ext>
                </a:extLst>
              </p:cNvPr>
              <p:cNvSpPr txBox="1"/>
              <p:nvPr userDrawn="1"/>
            </p:nvSpPr>
            <p:spPr>
              <a:xfrm>
                <a:off x="-1289471" y="1809834"/>
                <a:ext cx="853164" cy="134210"/>
              </a:xfrm>
              <a:prstGeom prst="rect">
                <a:avLst/>
              </a:prstGeom>
              <a:noFill/>
            </p:spPr>
            <p:txBody>
              <a:bodyPr wrap="square" lIns="0" tIns="0" rIns="0" bIns="0" rtlCol="0" anchor="ctr"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Listenebene</a:t>
                </a:r>
              </a:p>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erhöhen</a:t>
                </a:r>
              </a:p>
            </p:txBody>
          </p:sp>
          <p:sp>
            <p:nvSpPr>
              <p:cNvPr id="17" name="Text // Listenebene verringern">
                <a:extLst>
                  <a:ext uri="{FF2B5EF4-FFF2-40B4-BE49-F238E27FC236}">
                    <a16:creationId xmlns:a16="http://schemas.microsoft.com/office/drawing/2014/main" id="{94BD0034-9F6A-47F5-9D3B-E1838658C96B}"/>
                  </a:ext>
                </a:extLst>
              </p:cNvPr>
              <p:cNvSpPr txBox="1"/>
              <p:nvPr userDrawn="1"/>
            </p:nvSpPr>
            <p:spPr>
              <a:xfrm>
                <a:off x="-1289471" y="2011149"/>
                <a:ext cx="853164" cy="134210"/>
              </a:xfrm>
              <a:prstGeom prst="rect">
                <a:avLst/>
              </a:prstGeom>
              <a:noFill/>
            </p:spPr>
            <p:txBody>
              <a:bodyPr wrap="square" lIns="0" tIns="0" rIns="0" bIns="0" rtlCol="0" anchor="ctr"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Listenebene</a:t>
                </a:r>
              </a:p>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verringern</a:t>
                </a:r>
              </a:p>
            </p:txBody>
          </p:sp>
          <p:sp>
            <p:nvSpPr>
              <p:cNvPr id="18" name="Listenebenen">
                <a:extLst>
                  <a:ext uri="{FF2B5EF4-FFF2-40B4-BE49-F238E27FC236}">
                    <a16:creationId xmlns:a16="http://schemas.microsoft.com/office/drawing/2014/main" id="{C1750384-6105-4301-908C-B2EB3D281715}"/>
                  </a:ext>
                </a:extLst>
              </p:cNvPr>
              <p:cNvSpPr txBox="1"/>
              <p:nvPr userDrawn="1"/>
            </p:nvSpPr>
            <p:spPr>
              <a:xfrm rot="10800000" flipH="1" flipV="1">
                <a:off x="-1590588" y="1383862"/>
                <a:ext cx="1831793" cy="402629"/>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0" baseline="0" dirty="0">
                    <a:solidFill>
                      <a:schemeClr val="tx1">
                        <a:lumMod val="50000"/>
                      </a:schemeClr>
                    </a:solidFill>
                    <a:latin typeface="+mn-lt"/>
                  </a:rPr>
                  <a:t>Wechsel der Textebene</a:t>
                </a:r>
              </a:p>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0" baseline="0" dirty="0">
                    <a:solidFill>
                      <a:schemeClr val="tx1">
                        <a:lumMod val="50000"/>
                      </a:schemeClr>
                    </a:solidFill>
                    <a:latin typeface="+mn-lt"/>
                  </a:rPr>
                  <a:t>im Menü über: </a:t>
                </a:r>
                <a:br>
                  <a:rPr lang="de-DE" sz="1600" b="0" baseline="0" dirty="0">
                    <a:solidFill>
                      <a:schemeClr val="tx1">
                        <a:lumMod val="50000"/>
                      </a:schemeClr>
                    </a:solidFill>
                    <a:latin typeface="+mn-lt"/>
                  </a:rPr>
                </a:br>
                <a:r>
                  <a:rPr lang="de-DE" sz="1600" b="1" baseline="0" dirty="0">
                    <a:solidFill>
                      <a:schemeClr val="tx1">
                        <a:lumMod val="50000"/>
                      </a:schemeClr>
                    </a:solidFill>
                    <a:latin typeface="+mn-lt"/>
                  </a:rPr>
                  <a:t>Start &gt; Absatz &gt; Listenebene erhöhen/verringern</a:t>
                </a:r>
              </a:p>
            </p:txBody>
          </p:sp>
          <p:pic>
            <p:nvPicPr>
              <p:cNvPr id="19" name="Bild // Listenebene verringern">
                <a:extLst>
                  <a:ext uri="{FF2B5EF4-FFF2-40B4-BE49-F238E27FC236}">
                    <a16:creationId xmlns:a16="http://schemas.microsoft.com/office/drawing/2014/main" id="{4FDADF39-38E0-4662-BF43-0959D08637DE}"/>
                  </a:ext>
                </a:extLst>
              </p:cNvPr>
              <p:cNvPicPr>
                <a:picLocks noChangeAspect="1"/>
              </p:cNvPicPr>
              <p:nvPr userDrawn="1"/>
            </p:nvPicPr>
            <p:blipFill>
              <a:blip r:embed="rId3"/>
              <a:stretch>
                <a:fillRect/>
              </a:stretch>
            </p:blipFill>
            <p:spPr>
              <a:xfrm>
                <a:off x="-300806" y="2011149"/>
                <a:ext cx="542011" cy="134210"/>
              </a:xfrm>
              <a:prstGeom prst="rect">
                <a:avLst/>
              </a:prstGeom>
              <a:noFill/>
              <a:ln>
                <a:noFill/>
              </a:ln>
            </p:spPr>
          </p:pic>
          <p:pic>
            <p:nvPicPr>
              <p:cNvPr id="20" name="Bild // Listenebene erhöhen">
                <a:extLst>
                  <a:ext uri="{FF2B5EF4-FFF2-40B4-BE49-F238E27FC236}">
                    <a16:creationId xmlns:a16="http://schemas.microsoft.com/office/drawing/2014/main" id="{38A0D888-3691-4D61-B87F-2116AE5ED076}"/>
                  </a:ext>
                </a:extLst>
              </p:cNvPr>
              <p:cNvPicPr>
                <a:picLocks noChangeAspect="1"/>
              </p:cNvPicPr>
              <p:nvPr userDrawn="1"/>
            </p:nvPicPr>
            <p:blipFill>
              <a:blip r:embed="rId4"/>
              <a:stretch>
                <a:fillRect/>
              </a:stretch>
            </p:blipFill>
            <p:spPr>
              <a:xfrm>
                <a:off x="-300806" y="1809834"/>
                <a:ext cx="542011" cy="134210"/>
              </a:xfrm>
              <a:prstGeom prst="rect">
                <a:avLst/>
              </a:prstGeom>
              <a:noFill/>
              <a:ln>
                <a:noFill/>
              </a:ln>
            </p:spPr>
          </p:pic>
        </p:grpSp>
        <p:sp>
          <p:nvSpPr>
            <p:cNvPr id="12" name="Hilfslinien">
              <a:extLst>
                <a:ext uri="{FF2B5EF4-FFF2-40B4-BE49-F238E27FC236}">
                  <a16:creationId xmlns:a16="http://schemas.microsoft.com/office/drawing/2014/main" id="{69A25A78-C7BA-4531-A577-BECC94CE3A00}"/>
                </a:ext>
              </a:extLst>
            </p:cNvPr>
            <p:cNvSpPr txBox="1"/>
            <p:nvPr userDrawn="1"/>
          </p:nvSpPr>
          <p:spPr>
            <a:xfrm rot="10800000" flipH="1" flipV="1">
              <a:off x="731838" y="-684000"/>
              <a:ext cx="10728325" cy="540000"/>
            </a:xfrm>
            <a:prstGeom prst="rect">
              <a:avLst/>
            </a:prstGeom>
            <a:noFill/>
            <a:ln w="12700">
              <a:noFill/>
            </a:ln>
          </p:spPr>
          <p:txBody>
            <a:bodyPr vert="horz" wrap="square" lIns="0" tIns="0" rIns="0" bIns="0" rtlCol="0" anchor="b"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ctr" defTabSz="2871412"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Hilfslinien anzeigen über Menü: </a:t>
              </a:r>
            </a:p>
            <a:p>
              <a:pPr marL="0" marR="0" lvl="0" indent="0" algn="ctr" defTabSz="2871412" rtl="0" eaLnBrk="1" fontAlgn="auto" latinLnBrk="0" hangingPunct="1">
                <a:lnSpc>
                  <a:spcPct val="100000"/>
                </a:lnSpc>
                <a:spcBef>
                  <a:spcPts val="0"/>
                </a:spcBef>
                <a:spcAft>
                  <a:spcPts val="0"/>
                </a:spcAft>
                <a:buClrTx/>
                <a:buSzTx/>
                <a:buFontTx/>
                <a:buNone/>
                <a:tabLst/>
                <a:defRPr/>
              </a:pP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Ansicht &gt; Anzeigen &gt;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Haken</a:t>
              </a: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bei</a:t>
              </a: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 Führungslinien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setzen</a:t>
              </a:r>
            </a:p>
          </p:txBody>
        </p:sp>
        <p:sp>
          <p:nvSpPr>
            <p:cNvPr id="13" name="Zurücksetzen">
              <a:extLst>
                <a:ext uri="{FF2B5EF4-FFF2-40B4-BE49-F238E27FC236}">
                  <a16:creationId xmlns:a16="http://schemas.microsoft.com/office/drawing/2014/main" id="{B73AFC4D-6B0A-4156-9AE4-E2167CE9728C}"/>
                </a:ext>
              </a:extLst>
            </p:cNvPr>
            <p:cNvSpPr txBox="1"/>
            <p:nvPr userDrawn="1"/>
          </p:nvSpPr>
          <p:spPr>
            <a:xfrm rot="10800000" flipH="1" flipV="1">
              <a:off x="12348000" y="0"/>
              <a:ext cx="2628000" cy="790575"/>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indent="0" algn="l">
                <a:lnSpc>
                  <a:spcPct val="100000"/>
                </a:lnSpc>
                <a:spcBef>
                  <a:spcPts val="0"/>
                </a:spcBef>
                <a:spcAft>
                  <a:spcPts val="0"/>
                </a:spcAft>
              </a:pPr>
              <a:r>
                <a:rPr lang="de-DE" sz="1600" b="0" baseline="0" dirty="0">
                  <a:solidFill>
                    <a:schemeClr val="tx1">
                      <a:lumMod val="50000"/>
                    </a:schemeClr>
                  </a:solidFill>
                  <a:latin typeface="+mn-lt"/>
                </a:rPr>
                <a:t>Folie in Ursprungsform </a:t>
              </a:r>
            </a:p>
            <a:p>
              <a:pPr indent="0" algn="l">
                <a:lnSpc>
                  <a:spcPct val="100000"/>
                </a:lnSpc>
                <a:spcBef>
                  <a:spcPts val="0"/>
                </a:spcBef>
                <a:spcAft>
                  <a:spcPts val="0"/>
                </a:spcAft>
              </a:pPr>
              <a:r>
                <a:rPr lang="de-DE" sz="1600" b="0" baseline="0" dirty="0">
                  <a:solidFill>
                    <a:schemeClr val="tx1">
                      <a:lumMod val="50000"/>
                    </a:schemeClr>
                  </a:solidFill>
                  <a:latin typeface="+mn-lt"/>
                </a:rPr>
                <a:t>bringen über Menü:</a:t>
              </a:r>
            </a:p>
            <a:p>
              <a:pPr indent="0" algn="l">
                <a:lnSpc>
                  <a:spcPct val="100000"/>
                </a:lnSpc>
                <a:spcBef>
                  <a:spcPts val="0"/>
                </a:spcBef>
                <a:spcAft>
                  <a:spcPts val="0"/>
                </a:spcAft>
              </a:pPr>
              <a:r>
                <a:rPr lang="de-DE" sz="1600" b="1" baseline="0" dirty="0">
                  <a:solidFill>
                    <a:schemeClr val="tx1">
                      <a:lumMod val="50000"/>
                    </a:schemeClr>
                  </a:solidFill>
                  <a:latin typeface="+mn-lt"/>
                </a:rPr>
                <a:t>Start &gt; Folien &gt; Zurücksetzen</a:t>
              </a:r>
            </a:p>
          </p:txBody>
        </p:sp>
        <p:sp>
          <p:nvSpPr>
            <p:cNvPr id="14" name="Layoutwechsel">
              <a:extLst>
                <a:ext uri="{FF2B5EF4-FFF2-40B4-BE49-F238E27FC236}">
                  <a16:creationId xmlns:a16="http://schemas.microsoft.com/office/drawing/2014/main" id="{558A2C68-AC8D-4D15-A369-05C5BB3A3598}"/>
                </a:ext>
              </a:extLst>
            </p:cNvPr>
            <p:cNvSpPr txBox="1"/>
            <p:nvPr userDrawn="1"/>
          </p:nvSpPr>
          <p:spPr>
            <a:xfrm rot="10800000" flipH="1" flipV="1">
              <a:off x="12348000" y="1449388"/>
              <a:ext cx="2628000" cy="792000"/>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indent="0" algn="l">
                <a:lnSpc>
                  <a:spcPct val="100000"/>
                </a:lnSpc>
                <a:spcBef>
                  <a:spcPts val="0"/>
                </a:spcBef>
                <a:spcAft>
                  <a:spcPts val="0"/>
                </a:spcAft>
              </a:pPr>
              <a:r>
                <a:rPr lang="de-DE" sz="1600" b="0" baseline="0" dirty="0">
                  <a:solidFill>
                    <a:schemeClr val="tx1">
                      <a:lumMod val="50000"/>
                    </a:schemeClr>
                  </a:solidFill>
                  <a:latin typeface="+mn-lt"/>
                </a:rPr>
                <a:t>Wechsel des Folienlayouts </a:t>
              </a:r>
              <a:br>
                <a:rPr lang="de-DE" sz="1600" b="0" baseline="0" dirty="0">
                  <a:solidFill>
                    <a:schemeClr val="tx1">
                      <a:lumMod val="50000"/>
                    </a:schemeClr>
                  </a:solidFill>
                  <a:latin typeface="+mn-lt"/>
                </a:rPr>
              </a:br>
              <a:r>
                <a:rPr lang="de-DE" sz="1600" b="0" baseline="0" dirty="0">
                  <a:solidFill>
                    <a:schemeClr val="tx1">
                      <a:lumMod val="50000"/>
                    </a:schemeClr>
                  </a:solidFill>
                  <a:latin typeface="+mn-lt"/>
                </a:rPr>
                <a:t>im Menü über:</a:t>
              </a:r>
            </a:p>
            <a:p>
              <a:pPr marL="0" marR="0" lvl="0" indent="0" algn="l"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Start &gt; Folien &gt; Layout</a:t>
              </a:r>
            </a:p>
          </p:txBody>
        </p:sp>
        <p:sp>
          <p:nvSpPr>
            <p:cNvPr id="15" name="Fußzeile"/>
            <p:cNvSpPr txBox="1"/>
            <p:nvPr userDrawn="1"/>
          </p:nvSpPr>
          <p:spPr>
            <a:xfrm rot="10800000" flipH="1" flipV="1">
              <a:off x="731838" y="7020000"/>
              <a:ext cx="10728325" cy="360000"/>
            </a:xfrm>
            <a:prstGeom prst="rect">
              <a:avLst/>
            </a:prstGeom>
            <a:noFill/>
            <a:ln w="12700">
              <a:noFill/>
            </a:ln>
          </p:spPr>
          <p:txBody>
            <a:bodyPr vert="horz" wrap="square" lIns="0" tIns="0" rIns="0" bIns="0" rtlCol="0" anchor="t" anchorCtr="0">
              <a:no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2871412" rtl="0" eaLnBrk="1" fontAlgn="auto" latinLnBrk="0" hangingPunct="1">
                <a:lnSpc>
                  <a:spcPct val="100000"/>
                </a:lnSpc>
                <a:spcBef>
                  <a:spcPts val="0"/>
                </a:spcBef>
                <a:spcAft>
                  <a:spcPts val="0"/>
                </a:spcAft>
                <a:buClrTx/>
                <a:buSzTx/>
                <a:buFontTx/>
                <a:buNone/>
                <a:tabLst/>
                <a:defRPr/>
              </a:pPr>
              <a:r>
                <a:rPr lang="de-DE" sz="1600" b="0" baseline="0" dirty="0">
                  <a:solidFill>
                    <a:schemeClr val="tx1"/>
                  </a:solidFill>
                  <a:latin typeface="+mn-lt"/>
                </a:rPr>
                <a:t>Fußzeile anpassen: </a:t>
              </a:r>
              <a:r>
                <a:rPr lang="de-DE" sz="1600" b="1" baseline="0" dirty="0">
                  <a:solidFill>
                    <a:schemeClr val="tx1"/>
                  </a:solidFill>
                  <a:latin typeface="+mn-lt"/>
                </a:rPr>
                <a:t>Einfügen &gt; Kopf- und Fußzeile &gt; Text anpassen &gt; Für alle übernehmen</a:t>
              </a:r>
            </a:p>
          </p:txBody>
        </p:sp>
      </p:grpSp>
      <p:sp>
        <p:nvSpPr>
          <p:cNvPr id="5" name="Datumsplatzhalter 4">
            <a:extLst>
              <a:ext uri="{FF2B5EF4-FFF2-40B4-BE49-F238E27FC236}">
                <a16:creationId xmlns:a16="http://schemas.microsoft.com/office/drawing/2014/main" id="{A1D4ADCE-C715-4D76-A76B-E80C27A8D88D}"/>
              </a:ext>
            </a:extLst>
          </p:cNvPr>
          <p:cNvSpPr>
            <a:spLocks noGrp="1"/>
          </p:cNvSpPr>
          <p:nvPr>
            <p:ph type="dt" sz="half" idx="10"/>
          </p:nvPr>
        </p:nvSpPr>
        <p:spPr/>
        <p:txBody>
          <a:bodyPr/>
          <a:lstStyle/>
          <a:p>
            <a:r>
              <a:rPr lang="de-DE" dirty="0"/>
              <a:t>Modul „Prävention von Bedrohungen, Gewalt sowie Deeskalation in der Praxis“</a:t>
            </a:r>
          </a:p>
        </p:txBody>
      </p:sp>
      <p:sp>
        <p:nvSpPr>
          <p:cNvPr id="7" name="Fußzeilenplatzhalter 6">
            <a:extLst>
              <a:ext uri="{FF2B5EF4-FFF2-40B4-BE49-F238E27FC236}">
                <a16:creationId xmlns:a16="http://schemas.microsoft.com/office/drawing/2014/main" id="{062FAD1F-5AE6-4DD6-9CD8-80A0F2AF276A}"/>
              </a:ext>
            </a:extLst>
          </p:cNvPr>
          <p:cNvSpPr>
            <a:spLocks noGrp="1"/>
          </p:cNvSpPr>
          <p:nvPr>
            <p:ph type="ftr" sz="quarter" idx="11"/>
          </p:nvPr>
        </p:nvSpPr>
        <p:spPr/>
        <p:txBody>
          <a:bodyPr/>
          <a:lstStyle/>
          <a:p>
            <a:r>
              <a:rPr lang="de-DE" dirty="0"/>
              <a:t>Handbuch Qualitätszirkel</a:t>
            </a:r>
          </a:p>
          <a:p>
            <a:endParaRPr lang="de-DE" dirty="0"/>
          </a:p>
        </p:txBody>
      </p:sp>
      <p:sp>
        <p:nvSpPr>
          <p:cNvPr id="21" name="Foliennummernplatzhalter 20">
            <a:extLst>
              <a:ext uri="{FF2B5EF4-FFF2-40B4-BE49-F238E27FC236}">
                <a16:creationId xmlns:a16="http://schemas.microsoft.com/office/drawing/2014/main" id="{237311BB-02BB-4627-8E92-03D96003278C}"/>
              </a:ext>
            </a:extLst>
          </p:cNvPr>
          <p:cNvSpPr>
            <a:spLocks noGrp="1"/>
          </p:cNvSpPr>
          <p:nvPr>
            <p:ph type="sldNum" sz="quarter" idx="12"/>
          </p:nvPr>
        </p:nvSpPr>
        <p:spPr/>
        <p:txBody>
          <a:bodyPr/>
          <a:lstStyle/>
          <a:p>
            <a:r>
              <a:rPr lang="de-DE" dirty="0"/>
              <a:t>Seite </a:t>
            </a:r>
            <a:fld id="{ADD7824D-2DCF-4DDA-BE8D-0B7ABA078092}" type="slidenum">
              <a:rPr lang="de-DE" smtClean="0"/>
              <a:pPr/>
              <a:t>‹Nr.›</a:t>
            </a:fld>
            <a:endParaRPr lang="de-DE" dirty="0"/>
          </a:p>
        </p:txBody>
      </p:sp>
    </p:spTree>
    <p:extLst>
      <p:ext uri="{BB962C8B-B14F-4D97-AF65-F5344CB8AC3E}">
        <p14:creationId xmlns:p14="http://schemas.microsoft.com/office/powerpoint/2010/main" val="2185694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FBC9E3-B3A3-4AC0-961C-B4ED55C63C78}"/>
              </a:ext>
            </a:extLst>
          </p:cNvPr>
          <p:cNvSpPr>
            <a:spLocks noGrp="1"/>
          </p:cNvSpPr>
          <p:nvPr>
            <p:ph type="title" hasCustomPrompt="1"/>
          </p:nvPr>
        </p:nvSpPr>
        <p:spPr>
          <a:xfrm>
            <a:off x="731838" y="790578"/>
            <a:ext cx="10728324" cy="432000"/>
          </a:xfrm>
        </p:spPr>
        <p:txBody>
          <a:bodyPr/>
          <a:lstStyle>
            <a:lvl1pPr>
              <a:defRPr/>
            </a:lvl1pPr>
          </a:lstStyle>
          <a:p>
            <a:r>
              <a:rPr lang="de-DE" dirty="0"/>
              <a:t>Headline einzeilig</a:t>
            </a:r>
          </a:p>
        </p:txBody>
      </p:sp>
      <p:sp>
        <p:nvSpPr>
          <p:cNvPr id="3" name="Inhaltsplatzhalter 2">
            <a:extLst>
              <a:ext uri="{FF2B5EF4-FFF2-40B4-BE49-F238E27FC236}">
                <a16:creationId xmlns:a16="http://schemas.microsoft.com/office/drawing/2014/main" id="{CEFF890B-5CF6-45A1-BA20-270A711E1893}"/>
              </a:ext>
            </a:extLst>
          </p:cNvPr>
          <p:cNvSpPr>
            <a:spLocks noGrp="1"/>
          </p:cNvSpPr>
          <p:nvPr>
            <p:ph idx="1" hasCustomPrompt="1"/>
          </p:nvPr>
        </p:nvSpPr>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de-DE" dirty="0"/>
              <a:t>Aufzählung auf erster Ebene // für weitere Aufzählung, Überschrift und Text &gt;&gt; Menü &gt; Start &gt; Absatz &gt; Listenebne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12" name="Vertikaler Textplatzhalter 2">
            <a:extLst>
              <a:ext uri="{FF2B5EF4-FFF2-40B4-BE49-F238E27FC236}">
                <a16:creationId xmlns:a16="http://schemas.microsoft.com/office/drawing/2014/main" id="{83E5712C-F124-4BC3-A172-5F9A9531A228}"/>
              </a:ext>
            </a:extLst>
          </p:cNvPr>
          <p:cNvSpPr>
            <a:spLocks noGrp="1"/>
          </p:cNvSpPr>
          <p:nvPr>
            <p:ph type="body" orient="vert" idx="13" hasCustomPrompt="1"/>
          </p:nvPr>
        </p:nvSpPr>
        <p:spPr>
          <a:xfrm>
            <a:off x="10189052" y="0"/>
            <a:ext cx="1786942" cy="358305"/>
          </a:xfrm>
          <a:solidFill>
            <a:schemeClr val="tx2"/>
          </a:solidFill>
        </p:spPr>
        <p:txBody>
          <a:bodyPr vert="horz" wrap="none" lIns="356400" tIns="86400" rIns="374400" bIns="100800" anchor="t" anchorCtr="0">
            <a:spAutoFit/>
          </a:bodyPr>
          <a:lstStyle>
            <a:lvl1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1pPr>
            <a:lvl2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2pPr>
            <a:lvl3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3pPr>
            <a:lvl4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4pPr>
            <a:lvl5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5pPr>
            <a:lvl6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6pPr>
            <a:lvl7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7pPr>
            <a:lvl8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8pPr>
            <a:lvl9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9pPr>
          </a:lstStyle>
          <a:p>
            <a:pPr lvl="0"/>
            <a:r>
              <a:rPr lang="de-DE" dirty="0"/>
              <a:t>Kapitelname</a:t>
            </a:r>
          </a:p>
        </p:txBody>
      </p:sp>
      <p:sp>
        <p:nvSpPr>
          <p:cNvPr id="10" name="Datumsplatzhalter 9">
            <a:extLst>
              <a:ext uri="{FF2B5EF4-FFF2-40B4-BE49-F238E27FC236}">
                <a16:creationId xmlns:a16="http://schemas.microsoft.com/office/drawing/2014/main" id="{054C8914-16AC-4C1E-BD43-DC81B1CEA9BC}"/>
              </a:ext>
            </a:extLst>
          </p:cNvPr>
          <p:cNvSpPr>
            <a:spLocks noGrp="1"/>
          </p:cNvSpPr>
          <p:nvPr>
            <p:ph type="dt" sz="half" idx="14"/>
          </p:nvPr>
        </p:nvSpPr>
        <p:spPr/>
        <p:txBody>
          <a:bodyPr/>
          <a:lstStyle/>
          <a:p>
            <a:r>
              <a:rPr lang="de-DE" dirty="0"/>
              <a:t>Modul „Prävention von Bedrohungen, Gewalt sowie Deeskalation in der Praxis“</a:t>
            </a:r>
          </a:p>
        </p:txBody>
      </p:sp>
      <p:sp>
        <p:nvSpPr>
          <p:cNvPr id="11" name="Fußzeilenplatzhalter 10">
            <a:extLst>
              <a:ext uri="{FF2B5EF4-FFF2-40B4-BE49-F238E27FC236}">
                <a16:creationId xmlns:a16="http://schemas.microsoft.com/office/drawing/2014/main" id="{857E689C-1DFF-416C-8D5C-767F99A5A2FD}"/>
              </a:ext>
            </a:extLst>
          </p:cNvPr>
          <p:cNvSpPr>
            <a:spLocks noGrp="1"/>
          </p:cNvSpPr>
          <p:nvPr>
            <p:ph type="ftr" sz="quarter" idx="15"/>
          </p:nvPr>
        </p:nvSpPr>
        <p:spPr/>
        <p:txBody>
          <a:bodyPr/>
          <a:lstStyle>
            <a:lvl1pPr>
              <a:defRPr/>
            </a:lvl1pPr>
          </a:lstStyle>
          <a:p>
            <a:r>
              <a:rPr lang="de-DE" dirty="0"/>
              <a:t>Handbuch Qualitätszirkel</a:t>
            </a:r>
          </a:p>
        </p:txBody>
      </p:sp>
      <p:sp>
        <p:nvSpPr>
          <p:cNvPr id="13" name="Foliennummernplatzhalter 12">
            <a:extLst>
              <a:ext uri="{FF2B5EF4-FFF2-40B4-BE49-F238E27FC236}">
                <a16:creationId xmlns:a16="http://schemas.microsoft.com/office/drawing/2014/main" id="{116594BB-3CCA-4C81-BEB1-6168952F4887}"/>
              </a:ext>
            </a:extLst>
          </p:cNvPr>
          <p:cNvSpPr>
            <a:spLocks noGrp="1"/>
          </p:cNvSpPr>
          <p:nvPr>
            <p:ph type="sldNum" sz="quarter" idx="16"/>
          </p:nvPr>
        </p:nvSpPr>
        <p:spPr/>
        <p:txBody>
          <a:bodyPr/>
          <a:lstStyle/>
          <a:p>
            <a:r>
              <a:rPr lang="de-DE" dirty="0"/>
              <a:t>Seite </a:t>
            </a:r>
            <a:fld id="{ADD7824D-2DCF-4DDA-BE8D-0B7ABA078092}" type="slidenum">
              <a:rPr lang="de-DE" smtClean="0"/>
              <a:pPr/>
              <a:t>‹Nr.›</a:t>
            </a:fld>
            <a:endParaRPr lang="de-DE" dirty="0"/>
          </a:p>
        </p:txBody>
      </p:sp>
    </p:spTree>
    <p:extLst>
      <p:ext uri="{BB962C8B-B14F-4D97-AF65-F5344CB8AC3E}">
        <p14:creationId xmlns:p14="http://schemas.microsoft.com/office/powerpoint/2010/main" val="3708557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r Headlin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FBC9E3-B3A3-4AC0-961C-B4ED55C63C78}"/>
              </a:ext>
            </a:extLst>
          </p:cNvPr>
          <p:cNvSpPr>
            <a:spLocks noGrp="1"/>
          </p:cNvSpPr>
          <p:nvPr>
            <p:ph type="title" hasCustomPrompt="1"/>
          </p:nvPr>
        </p:nvSpPr>
        <p:spPr>
          <a:xfrm>
            <a:off x="731838" y="790578"/>
            <a:ext cx="10728324" cy="432000"/>
          </a:xfrm>
        </p:spPr>
        <p:txBody>
          <a:bodyPr/>
          <a:lstStyle>
            <a:lvl1pPr>
              <a:defRPr/>
            </a:lvl1pPr>
          </a:lstStyle>
          <a:p>
            <a:r>
              <a:rPr lang="de-DE" dirty="0"/>
              <a:t>Headline einzeilig</a:t>
            </a:r>
          </a:p>
        </p:txBody>
      </p:sp>
      <p:sp>
        <p:nvSpPr>
          <p:cNvPr id="12" name="Vertikaler Textplatzhalter 2">
            <a:extLst>
              <a:ext uri="{FF2B5EF4-FFF2-40B4-BE49-F238E27FC236}">
                <a16:creationId xmlns:a16="http://schemas.microsoft.com/office/drawing/2014/main" id="{83E5712C-F124-4BC3-A172-5F9A9531A228}"/>
              </a:ext>
            </a:extLst>
          </p:cNvPr>
          <p:cNvSpPr>
            <a:spLocks noGrp="1"/>
          </p:cNvSpPr>
          <p:nvPr>
            <p:ph type="body" orient="vert" idx="13" hasCustomPrompt="1"/>
          </p:nvPr>
        </p:nvSpPr>
        <p:spPr>
          <a:xfrm>
            <a:off x="10189052" y="0"/>
            <a:ext cx="1786942" cy="358305"/>
          </a:xfrm>
          <a:solidFill>
            <a:schemeClr val="tx2"/>
          </a:solidFill>
        </p:spPr>
        <p:txBody>
          <a:bodyPr vert="horz" wrap="none" lIns="356400" tIns="86400" rIns="374400" bIns="100800" anchor="t" anchorCtr="0">
            <a:spAutoFit/>
          </a:bodyPr>
          <a:lstStyle>
            <a:lvl1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1pPr>
            <a:lvl2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2pPr>
            <a:lvl3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3pPr>
            <a:lvl4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4pPr>
            <a:lvl5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5pPr>
            <a:lvl6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6pPr>
            <a:lvl7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7pPr>
            <a:lvl8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8pPr>
            <a:lvl9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9pPr>
          </a:lstStyle>
          <a:p>
            <a:pPr lvl="0"/>
            <a:r>
              <a:rPr lang="de-DE" dirty="0"/>
              <a:t>Kapitelname</a:t>
            </a:r>
          </a:p>
        </p:txBody>
      </p:sp>
      <p:sp>
        <p:nvSpPr>
          <p:cNvPr id="9" name="Datumsplatzhalter 8">
            <a:extLst>
              <a:ext uri="{FF2B5EF4-FFF2-40B4-BE49-F238E27FC236}">
                <a16:creationId xmlns:a16="http://schemas.microsoft.com/office/drawing/2014/main" id="{3C7EC6FB-9193-4289-AEC2-991FE0873620}"/>
              </a:ext>
            </a:extLst>
          </p:cNvPr>
          <p:cNvSpPr>
            <a:spLocks noGrp="1"/>
          </p:cNvSpPr>
          <p:nvPr>
            <p:ph type="dt" sz="half" idx="14"/>
          </p:nvPr>
        </p:nvSpPr>
        <p:spPr/>
        <p:txBody>
          <a:bodyPr/>
          <a:lstStyle/>
          <a:p>
            <a:r>
              <a:rPr lang="de-DE" dirty="0"/>
              <a:t>Veranstaltung/Bezeichnung &amp; Datum wie auf Titelfolie</a:t>
            </a:r>
          </a:p>
        </p:txBody>
      </p:sp>
      <p:sp>
        <p:nvSpPr>
          <p:cNvPr id="10" name="Fußzeilenplatzhalter 9">
            <a:extLst>
              <a:ext uri="{FF2B5EF4-FFF2-40B4-BE49-F238E27FC236}">
                <a16:creationId xmlns:a16="http://schemas.microsoft.com/office/drawing/2014/main" id="{EF56C492-B776-4130-B439-A3FF23A57855}"/>
              </a:ext>
            </a:extLst>
          </p:cNvPr>
          <p:cNvSpPr>
            <a:spLocks noGrp="1"/>
          </p:cNvSpPr>
          <p:nvPr>
            <p:ph type="ftr" sz="quarter" idx="15"/>
          </p:nvPr>
        </p:nvSpPr>
        <p:spPr/>
        <p:txBody>
          <a:bodyPr/>
          <a:lstStyle/>
          <a:p>
            <a:r>
              <a:rPr lang="de-DE" dirty="0"/>
              <a:t>Titel der Präsentation wie auf Titelfolie</a:t>
            </a:r>
          </a:p>
        </p:txBody>
      </p:sp>
      <p:sp>
        <p:nvSpPr>
          <p:cNvPr id="11" name="Foliennummernplatzhalter 10">
            <a:extLst>
              <a:ext uri="{FF2B5EF4-FFF2-40B4-BE49-F238E27FC236}">
                <a16:creationId xmlns:a16="http://schemas.microsoft.com/office/drawing/2014/main" id="{12F3E8D6-605E-41B4-9B0F-5BC22E80EE50}"/>
              </a:ext>
            </a:extLst>
          </p:cNvPr>
          <p:cNvSpPr>
            <a:spLocks noGrp="1"/>
          </p:cNvSpPr>
          <p:nvPr>
            <p:ph type="sldNum" sz="quarter" idx="16"/>
          </p:nvPr>
        </p:nvSpPr>
        <p:spPr/>
        <p:txBody>
          <a:bodyPr/>
          <a:lstStyle/>
          <a:p>
            <a:r>
              <a:rPr lang="de-DE" dirty="0"/>
              <a:t>Seite </a:t>
            </a:r>
            <a:fld id="{ADD7824D-2DCF-4DDA-BE8D-0B7ABA078092}" type="slidenum">
              <a:rPr lang="de-DE" smtClean="0"/>
              <a:pPr/>
              <a:t>‹Nr.›</a:t>
            </a:fld>
            <a:endParaRPr lang="de-DE" dirty="0"/>
          </a:p>
        </p:txBody>
      </p:sp>
    </p:spTree>
    <p:extLst>
      <p:ext uri="{BB962C8B-B14F-4D97-AF65-F5344CB8AC3E}">
        <p14:creationId xmlns:p14="http://schemas.microsoft.com/office/powerpoint/2010/main" val="3968682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3" name="KBV Signet">
            <a:extLst>
              <a:ext uri="{FF2B5EF4-FFF2-40B4-BE49-F238E27FC236}">
                <a16:creationId xmlns:a16="http://schemas.microsoft.com/office/drawing/2014/main" id="{23DC89DC-81A4-43ED-B58E-3DC3D571EEBF}"/>
              </a:ext>
            </a:extLst>
          </p:cNvPr>
          <p:cNvSpPr>
            <a:spLocks noChangeAspect="1" noEditPoints="1"/>
          </p:cNvSpPr>
          <p:nvPr userDrawn="1"/>
        </p:nvSpPr>
        <p:spPr bwMode="auto">
          <a:xfrm>
            <a:off x="216000" y="6267600"/>
            <a:ext cx="374400" cy="374400"/>
          </a:xfrm>
          <a:custGeom>
            <a:avLst/>
            <a:gdLst>
              <a:gd name="T0" fmla="*/ 2102 w 2102"/>
              <a:gd name="T1" fmla="*/ 2102 h 2102"/>
              <a:gd name="T2" fmla="*/ 0 w 2102"/>
              <a:gd name="T3" fmla="*/ 0 h 2102"/>
              <a:gd name="T4" fmla="*/ 384 w 2102"/>
              <a:gd name="T5" fmla="*/ 1629 h 2102"/>
              <a:gd name="T6" fmla="*/ 328 w 2102"/>
              <a:gd name="T7" fmla="*/ 1715 h 2102"/>
              <a:gd name="T8" fmla="*/ 534 w 2102"/>
              <a:gd name="T9" fmla="*/ 1684 h 2102"/>
              <a:gd name="T10" fmla="*/ 479 w 2102"/>
              <a:gd name="T11" fmla="*/ 1284 h 2102"/>
              <a:gd name="T12" fmla="*/ 534 w 2102"/>
              <a:gd name="T13" fmla="*/ 1198 h 2102"/>
              <a:gd name="T14" fmla="*/ 328 w 2102"/>
              <a:gd name="T15" fmla="*/ 1229 h 2102"/>
              <a:gd name="T16" fmla="*/ 384 w 2102"/>
              <a:gd name="T17" fmla="*/ 1629 h 2102"/>
              <a:gd name="T18" fmla="*/ 1741 w 2102"/>
              <a:gd name="T19" fmla="*/ 1284 h 2102"/>
              <a:gd name="T20" fmla="*/ 1800 w 2102"/>
              <a:gd name="T21" fmla="*/ 1198 h 2102"/>
              <a:gd name="T22" fmla="*/ 1637 w 2102"/>
              <a:gd name="T23" fmla="*/ 1228 h 2102"/>
              <a:gd name="T24" fmla="*/ 1682 w 2102"/>
              <a:gd name="T25" fmla="*/ 1277 h 2102"/>
              <a:gd name="T26" fmla="*/ 1581 w 2102"/>
              <a:gd name="T27" fmla="*/ 1631 h 2102"/>
              <a:gd name="T28" fmla="*/ 1548 w 2102"/>
              <a:gd name="T29" fmla="*/ 1512 h 2102"/>
              <a:gd name="T30" fmla="*/ 1474 w 2102"/>
              <a:gd name="T31" fmla="*/ 1258 h 2102"/>
              <a:gd name="T32" fmla="*/ 1521 w 2102"/>
              <a:gd name="T33" fmla="*/ 1198 h 2102"/>
              <a:gd name="T34" fmla="*/ 1320 w 2102"/>
              <a:gd name="T35" fmla="*/ 1228 h 2102"/>
              <a:gd name="T36" fmla="*/ 1518 w 2102"/>
              <a:gd name="T37" fmla="*/ 1715 h 2102"/>
              <a:gd name="T38" fmla="*/ 1266 w 2102"/>
              <a:gd name="T39" fmla="*/ 1330 h 2102"/>
              <a:gd name="T40" fmla="*/ 869 w 2102"/>
              <a:gd name="T41" fmla="*/ 1198 h 2102"/>
              <a:gd name="T42" fmla="*/ 924 w 2102"/>
              <a:gd name="T43" fmla="*/ 1284 h 2102"/>
              <a:gd name="T44" fmla="*/ 869 w 2102"/>
              <a:gd name="T45" fmla="*/ 1684 h 2102"/>
              <a:gd name="T46" fmla="*/ 1112 w 2102"/>
              <a:gd name="T47" fmla="*/ 1715 h 2102"/>
              <a:gd name="T48" fmla="*/ 1164 w 2102"/>
              <a:gd name="T49" fmla="*/ 1446 h 2102"/>
              <a:gd name="T50" fmla="*/ 1266 w 2102"/>
              <a:gd name="T51" fmla="*/ 1330 h 2102"/>
              <a:gd name="T52" fmla="*/ 1090 w 2102"/>
              <a:gd name="T53" fmla="*/ 1471 h 2102"/>
              <a:gd name="T54" fmla="*/ 1096 w 2102"/>
              <a:gd name="T55" fmla="*/ 1671 h 2102"/>
              <a:gd name="T56" fmla="*/ 1021 w 2102"/>
              <a:gd name="T57" fmla="*/ 1471 h 2102"/>
              <a:gd name="T58" fmla="*/ 1080 w 2102"/>
              <a:gd name="T59" fmla="*/ 1427 h 2102"/>
              <a:gd name="T60" fmla="*/ 1021 w 2102"/>
              <a:gd name="T61" fmla="*/ 1243 h 2102"/>
              <a:gd name="T62" fmla="*/ 1167 w 2102"/>
              <a:gd name="T63" fmla="*/ 1336 h 2102"/>
              <a:gd name="T64" fmla="*/ 771 w 2102"/>
              <a:gd name="T65" fmla="*/ 1228 h 2102"/>
              <a:gd name="T66" fmla="*/ 608 w 2102"/>
              <a:gd name="T67" fmla="*/ 1198 h 2102"/>
              <a:gd name="T68" fmla="*/ 644 w 2102"/>
              <a:gd name="T69" fmla="*/ 1250 h 2102"/>
              <a:gd name="T70" fmla="*/ 491 w 2102"/>
              <a:gd name="T71" fmla="*/ 1451 h 2102"/>
              <a:gd name="T72" fmla="*/ 786 w 2102"/>
              <a:gd name="T73" fmla="*/ 1715 h 2102"/>
              <a:gd name="T74" fmla="*/ 721 w 2102"/>
              <a:gd name="T75" fmla="*/ 1647 h 2102"/>
              <a:gd name="T76" fmla="*/ 682 w 2102"/>
              <a:gd name="T77" fmla="*/ 1291 h 2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02" h="2102">
                <a:moveTo>
                  <a:pt x="0" y="2102"/>
                </a:moveTo>
                <a:lnTo>
                  <a:pt x="2102" y="2102"/>
                </a:lnTo>
                <a:lnTo>
                  <a:pt x="2102" y="0"/>
                </a:lnTo>
                <a:lnTo>
                  <a:pt x="0" y="0"/>
                </a:lnTo>
                <a:lnTo>
                  <a:pt x="0" y="2102"/>
                </a:lnTo>
                <a:close/>
                <a:moveTo>
                  <a:pt x="384" y="1629"/>
                </a:moveTo>
                <a:cubicBezTo>
                  <a:pt x="384" y="1672"/>
                  <a:pt x="373" y="1683"/>
                  <a:pt x="328" y="1684"/>
                </a:cubicBezTo>
                <a:lnTo>
                  <a:pt x="328" y="1715"/>
                </a:lnTo>
                <a:lnTo>
                  <a:pt x="534" y="1715"/>
                </a:lnTo>
                <a:lnTo>
                  <a:pt x="534" y="1684"/>
                </a:lnTo>
                <a:cubicBezTo>
                  <a:pt x="490" y="1683"/>
                  <a:pt x="479" y="1672"/>
                  <a:pt x="479" y="1629"/>
                </a:cubicBezTo>
                <a:lnTo>
                  <a:pt x="479" y="1284"/>
                </a:lnTo>
                <a:cubicBezTo>
                  <a:pt x="479" y="1241"/>
                  <a:pt x="490" y="1229"/>
                  <a:pt x="534" y="1229"/>
                </a:cubicBezTo>
                <a:lnTo>
                  <a:pt x="534" y="1198"/>
                </a:lnTo>
                <a:lnTo>
                  <a:pt x="328" y="1198"/>
                </a:lnTo>
                <a:lnTo>
                  <a:pt x="328" y="1229"/>
                </a:lnTo>
                <a:cubicBezTo>
                  <a:pt x="373" y="1229"/>
                  <a:pt x="384" y="1241"/>
                  <a:pt x="384" y="1284"/>
                </a:cubicBezTo>
                <a:lnTo>
                  <a:pt x="384" y="1629"/>
                </a:lnTo>
                <a:close/>
                <a:moveTo>
                  <a:pt x="1601" y="1715"/>
                </a:moveTo>
                <a:lnTo>
                  <a:pt x="1741" y="1284"/>
                </a:lnTo>
                <a:cubicBezTo>
                  <a:pt x="1755" y="1240"/>
                  <a:pt x="1767" y="1232"/>
                  <a:pt x="1800" y="1228"/>
                </a:cubicBezTo>
                <a:lnTo>
                  <a:pt x="1800" y="1198"/>
                </a:lnTo>
                <a:lnTo>
                  <a:pt x="1637" y="1198"/>
                </a:lnTo>
                <a:lnTo>
                  <a:pt x="1637" y="1228"/>
                </a:lnTo>
                <a:cubicBezTo>
                  <a:pt x="1671" y="1229"/>
                  <a:pt x="1686" y="1236"/>
                  <a:pt x="1686" y="1256"/>
                </a:cubicBezTo>
                <a:cubicBezTo>
                  <a:pt x="1686" y="1263"/>
                  <a:pt x="1684" y="1269"/>
                  <a:pt x="1682" y="1277"/>
                </a:cubicBezTo>
                <a:lnTo>
                  <a:pt x="1612" y="1511"/>
                </a:lnTo>
                <a:cubicBezTo>
                  <a:pt x="1598" y="1555"/>
                  <a:pt x="1586" y="1608"/>
                  <a:pt x="1581" y="1631"/>
                </a:cubicBezTo>
                <a:lnTo>
                  <a:pt x="1577" y="1631"/>
                </a:lnTo>
                <a:cubicBezTo>
                  <a:pt x="1571" y="1603"/>
                  <a:pt x="1559" y="1549"/>
                  <a:pt x="1548" y="1512"/>
                </a:cubicBezTo>
                <a:lnTo>
                  <a:pt x="1477" y="1277"/>
                </a:lnTo>
                <a:cubicBezTo>
                  <a:pt x="1475" y="1270"/>
                  <a:pt x="1474" y="1263"/>
                  <a:pt x="1474" y="1258"/>
                </a:cubicBezTo>
                <a:cubicBezTo>
                  <a:pt x="1474" y="1238"/>
                  <a:pt x="1488" y="1229"/>
                  <a:pt x="1521" y="1228"/>
                </a:cubicBezTo>
                <a:lnTo>
                  <a:pt x="1521" y="1198"/>
                </a:lnTo>
                <a:lnTo>
                  <a:pt x="1320" y="1198"/>
                </a:lnTo>
                <a:lnTo>
                  <a:pt x="1320" y="1228"/>
                </a:lnTo>
                <a:cubicBezTo>
                  <a:pt x="1353" y="1232"/>
                  <a:pt x="1362" y="1244"/>
                  <a:pt x="1376" y="1284"/>
                </a:cubicBezTo>
                <a:lnTo>
                  <a:pt x="1518" y="1715"/>
                </a:lnTo>
                <a:lnTo>
                  <a:pt x="1601" y="1715"/>
                </a:lnTo>
                <a:close/>
                <a:moveTo>
                  <a:pt x="1266" y="1330"/>
                </a:moveTo>
                <a:cubicBezTo>
                  <a:pt x="1266" y="1241"/>
                  <a:pt x="1205" y="1198"/>
                  <a:pt x="1086" y="1198"/>
                </a:cubicBezTo>
                <a:lnTo>
                  <a:pt x="869" y="1198"/>
                </a:lnTo>
                <a:lnTo>
                  <a:pt x="869" y="1229"/>
                </a:lnTo>
                <a:cubicBezTo>
                  <a:pt x="914" y="1229"/>
                  <a:pt x="924" y="1241"/>
                  <a:pt x="924" y="1284"/>
                </a:cubicBezTo>
                <a:lnTo>
                  <a:pt x="924" y="1629"/>
                </a:lnTo>
                <a:cubicBezTo>
                  <a:pt x="924" y="1672"/>
                  <a:pt x="914" y="1683"/>
                  <a:pt x="869" y="1684"/>
                </a:cubicBezTo>
                <a:lnTo>
                  <a:pt x="869" y="1715"/>
                </a:lnTo>
                <a:lnTo>
                  <a:pt x="1112" y="1715"/>
                </a:lnTo>
                <a:cubicBezTo>
                  <a:pt x="1221" y="1715"/>
                  <a:pt x="1290" y="1670"/>
                  <a:pt x="1290" y="1577"/>
                </a:cubicBezTo>
                <a:cubicBezTo>
                  <a:pt x="1290" y="1508"/>
                  <a:pt x="1250" y="1457"/>
                  <a:pt x="1164" y="1446"/>
                </a:cubicBezTo>
                <a:lnTo>
                  <a:pt x="1164" y="1443"/>
                </a:lnTo>
                <a:cubicBezTo>
                  <a:pt x="1232" y="1428"/>
                  <a:pt x="1266" y="1392"/>
                  <a:pt x="1266" y="1330"/>
                </a:cubicBezTo>
                <a:close/>
                <a:moveTo>
                  <a:pt x="1021" y="1471"/>
                </a:moveTo>
                <a:lnTo>
                  <a:pt x="1090" y="1471"/>
                </a:lnTo>
                <a:cubicBezTo>
                  <a:pt x="1166" y="1471"/>
                  <a:pt x="1190" y="1499"/>
                  <a:pt x="1190" y="1570"/>
                </a:cubicBezTo>
                <a:cubicBezTo>
                  <a:pt x="1190" y="1644"/>
                  <a:pt x="1166" y="1671"/>
                  <a:pt x="1096" y="1671"/>
                </a:cubicBezTo>
                <a:lnTo>
                  <a:pt x="1021" y="1671"/>
                </a:lnTo>
                <a:lnTo>
                  <a:pt x="1021" y="1471"/>
                </a:lnTo>
                <a:close/>
                <a:moveTo>
                  <a:pt x="1167" y="1336"/>
                </a:moveTo>
                <a:cubicBezTo>
                  <a:pt x="1167" y="1402"/>
                  <a:pt x="1146" y="1427"/>
                  <a:pt x="1080" y="1427"/>
                </a:cubicBezTo>
                <a:lnTo>
                  <a:pt x="1021" y="1427"/>
                </a:lnTo>
                <a:lnTo>
                  <a:pt x="1021" y="1243"/>
                </a:lnTo>
                <a:lnTo>
                  <a:pt x="1077" y="1243"/>
                </a:lnTo>
                <a:cubicBezTo>
                  <a:pt x="1143" y="1243"/>
                  <a:pt x="1167" y="1267"/>
                  <a:pt x="1167" y="1336"/>
                </a:cubicBezTo>
                <a:close/>
                <a:moveTo>
                  <a:pt x="682" y="1291"/>
                </a:moveTo>
                <a:cubicBezTo>
                  <a:pt x="721" y="1247"/>
                  <a:pt x="738" y="1232"/>
                  <a:pt x="771" y="1228"/>
                </a:cubicBezTo>
                <a:lnTo>
                  <a:pt x="771" y="1198"/>
                </a:lnTo>
                <a:lnTo>
                  <a:pt x="608" y="1198"/>
                </a:lnTo>
                <a:lnTo>
                  <a:pt x="608" y="1228"/>
                </a:lnTo>
                <a:cubicBezTo>
                  <a:pt x="632" y="1229"/>
                  <a:pt x="644" y="1236"/>
                  <a:pt x="644" y="1250"/>
                </a:cubicBezTo>
                <a:cubicBezTo>
                  <a:pt x="644" y="1256"/>
                  <a:pt x="641" y="1265"/>
                  <a:pt x="631" y="1277"/>
                </a:cubicBezTo>
                <a:lnTo>
                  <a:pt x="491" y="1451"/>
                </a:lnTo>
                <a:lnTo>
                  <a:pt x="653" y="1715"/>
                </a:lnTo>
                <a:lnTo>
                  <a:pt x="786" y="1715"/>
                </a:lnTo>
                <a:lnTo>
                  <a:pt x="786" y="1684"/>
                </a:lnTo>
                <a:cubicBezTo>
                  <a:pt x="751" y="1682"/>
                  <a:pt x="739" y="1675"/>
                  <a:pt x="721" y="1647"/>
                </a:cubicBezTo>
                <a:lnTo>
                  <a:pt x="576" y="1416"/>
                </a:lnTo>
                <a:lnTo>
                  <a:pt x="682" y="1291"/>
                </a:lnTo>
                <a:close/>
              </a:path>
            </a:pathLst>
          </a:custGeom>
          <a:solidFill>
            <a:srgbClr val="C30059"/>
          </a:solidFill>
          <a:ln w="9525">
            <a:noFill/>
            <a:round/>
            <a:headEnd/>
            <a:tailEnd/>
          </a:ln>
        </p:spPr>
        <p:txBody>
          <a:bodyPr vert="horz" wrap="square" lIns="91440" tIns="45720" rIns="91440" bIns="45720" numCol="1" anchor="t" anchorCtr="0" compatLnSpc="1">
            <a:prstTxWarp prst="textNoShape">
              <a:avLst/>
            </a:prstTxWarp>
          </a:bodyPr>
          <a:lstStyle/>
          <a:p>
            <a:endParaRPr lang="de-DE" dirty="0"/>
          </a:p>
        </p:txBody>
      </p:sp>
      <p:cxnSp>
        <p:nvCxnSpPr>
          <p:cNvPr id="8" name="Linie">
            <a:extLst>
              <a:ext uri="{FF2B5EF4-FFF2-40B4-BE49-F238E27FC236}">
                <a16:creationId xmlns:a16="http://schemas.microsoft.com/office/drawing/2014/main" id="{0EFF2C6B-0CCD-4DE5-BB9A-7DB01B0B8C2C}"/>
              </a:ext>
            </a:extLst>
          </p:cNvPr>
          <p:cNvCxnSpPr>
            <a:cxnSpLocks/>
          </p:cNvCxnSpPr>
          <p:nvPr userDrawn="1"/>
        </p:nvCxnSpPr>
        <p:spPr>
          <a:xfrm>
            <a:off x="216000" y="6102000"/>
            <a:ext cx="11761200" cy="0"/>
          </a:xfrm>
          <a:prstGeom prst="line">
            <a:avLst/>
          </a:prstGeom>
          <a:ln w="12700" cap="rnd">
            <a:solidFill>
              <a:schemeClr val="accent1"/>
            </a:solidFill>
            <a:prstDash val="sysDot"/>
            <a:round/>
          </a:ln>
        </p:spPr>
        <p:style>
          <a:lnRef idx="1">
            <a:schemeClr val="accent1"/>
          </a:lnRef>
          <a:fillRef idx="0">
            <a:schemeClr val="accent1"/>
          </a:fillRef>
          <a:effectRef idx="0">
            <a:schemeClr val="accent1"/>
          </a:effectRef>
          <a:fontRef idx="minor">
            <a:schemeClr val="tx1"/>
          </a:fontRef>
        </p:style>
      </p:cxnSp>
      <p:sp>
        <p:nvSpPr>
          <p:cNvPr id="2" name="Titelplatzhalter 1">
            <a:extLst>
              <a:ext uri="{FF2B5EF4-FFF2-40B4-BE49-F238E27FC236}">
                <a16:creationId xmlns:a16="http://schemas.microsoft.com/office/drawing/2014/main" id="{C12BE506-F27F-4BFB-9C3E-DABA4F3D6D34}"/>
              </a:ext>
            </a:extLst>
          </p:cNvPr>
          <p:cNvSpPr>
            <a:spLocks noGrp="1"/>
          </p:cNvSpPr>
          <p:nvPr>
            <p:ph type="title"/>
          </p:nvPr>
        </p:nvSpPr>
        <p:spPr>
          <a:xfrm>
            <a:off x="731838" y="790578"/>
            <a:ext cx="10728324" cy="432000"/>
          </a:xfrm>
          <a:prstGeom prst="rect">
            <a:avLst/>
          </a:prstGeom>
        </p:spPr>
        <p:txBody>
          <a:bodyPr vert="horz" lIns="0" tIns="0" rIns="0" bIns="0" rtlCol="0" anchor="t" anchorCtr="0">
            <a:noAutofit/>
          </a:bodyPr>
          <a:lstStyle/>
          <a:p>
            <a:r>
              <a:rPr lang="de-DE" dirty="0"/>
              <a:t>Headline einzeilig</a:t>
            </a:r>
          </a:p>
        </p:txBody>
      </p:sp>
      <p:sp>
        <p:nvSpPr>
          <p:cNvPr id="3" name="Textplatzhalter 2">
            <a:extLst>
              <a:ext uri="{FF2B5EF4-FFF2-40B4-BE49-F238E27FC236}">
                <a16:creationId xmlns:a16="http://schemas.microsoft.com/office/drawing/2014/main" id="{0F77E1C3-96FA-4FCE-BCAC-9A54A0CF14BF}"/>
              </a:ext>
            </a:extLst>
          </p:cNvPr>
          <p:cNvSpPr>
            <a:spLocks noGrp="1"/>
          </p:cNvSpPr>
          <p:nvPr>
            <p:ph type="body" idx="1"/>
          </p:nvPr>
        </p:nvSpPr>
        <p:spPr>
          <a:xfrm>
            <a:off x="731674" y="1449389"/>
            <a:ext cx="10728325" cy="4308469"/>
          </a:xfrm>
          <a:prstGeom prst="rect">
            <a:avLst/>
          </a:prstGeom>
        </p:spPr>
        <p:txBody>
          <a:bodyPr vert="horz" lIns="0" tIns="0" rIns="0" bIns="0" rtlCol="0" anchor="t" anchorCtr="0">
            <a:noAutofit/>
          </a:bodyPr>
          <a:lstStyle/>
          <a:p>
            <a:pPr lvl="0"/>
            <a:r>
              <a:rPr lang="de-DE" dirty="0"/>
              <a:t>Aufzählung auf erster Ebene // für weitere Aufzählung, Überschrift und Text &gt;&gt; Menü &gt; Start &gt; Absatz &gt; Listenebne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4" name="Datumsplatzhalter 3">
            <a:extLst>
              <a:ext uri="{FF2B5EF4-FFF2-40B4-BE49-F238E27FC236}">
                <a16:creationId xmlns:a16="http://schemas.microsoft.com/office/drawing/2014/main" id="{4AB5A0F8-72B0-431F-91F8-5E603B325D22}"/>
              </a:ext>
            </a:extLst>
          </p:cNvPr>
          <p:cNvSpPr>
            <a:spLocks noGrp="1"/>
          </p:cNvSpPr>
          <p:nvPr>
            <p:ph type="dt" sz="half" idx="2"/>
          </p:nvPr>
        </p:nvSpPr>
        <p:spPr>
          <a:xfrm>
            <a:off x="731836" y="6441850"/>
            <a:ext cx="9435600" cy="162000"/>
          </a:xfrm>
          <a:prstGeom prst="rect">
            <a:avLst/>
          </a:prstGeom>
        </p:spPr>
        <p:txBody>
          <a:bodyPr vert="horz" lIns="0" tIns="0" rIns="0" bIns="0" rtlCol="0" anchor="t" anchorCtr="0">
            <a:noAutofit/>
          </a:bodyPr>
          <a:lstStyle>
            <a:lvl1pPr marL="0" indent="0" algn="l">
              <a:lnSpc>
                <a:spcPts val="1300"/>
              </a:lnSpc>
              <a:spcBef>
                <a:spcPts val="0"/>
              </a:spcBef>
              <a:buFont typeface="+mj-lt"/>
              <a:buNone/>
              <a:defRPr sz="1100" b="0" cap="all" baseline="0">
                <a:solidFill>
                  <a:schemeClr val="accent1"/>
                </a:solidFill>
                <a:latin typeface="+mn-lt"/>
              </a:defRPr>
            </a:lvl1pPr>
            <a:lvl2pPr marL="0" indent="0" algn="l">
              <a:lnSpc>
                <a:spcPts val="1300"/>
              </a:lnSpc>
              <a:spcBef>
                <a:spcPts val="0"/>
              </a:spcBef>
              <a:defRPr sz="2000" b="0" cap="all" baseline="0">
                <a:latin typeface="+mn-lt"/>
              </a:defRPr>
            </a:lvl2pPr>
            <a:lvl3pPr marL="0" indent="0" algn="l">
              <a:lnSpc>
                <a:spcPts val="1300"/>
              </a:lnSpc>
              <a:spcBef>
                <a:spcPts val="0"/>
              </a:spcBef>
              <a:defRPr sz="2000" b="0" cap="all" baseline="0">
                <a:latin typeface="+mn-lt"/>
              </a:defRPr>
            </a:lvl3pPr>
            <a:lvl4pPr marL="0" indent="0" algn="l">
              <a:lnSpc>
                <a:spcPts val="1300"/>
              </a:lnSpc>
              <a:spcBef>
                <a:spcPts val="0"/>
              </a:spcBef>
              <a:defRPr sz="2000" b="0" cap="all" baseline="0">
                <a:latin typeface="+mn-lt"/>
              </a:defRPr>
            </a:lvl4pPr>
            <a:lvl5pPr marL="0" indent="0" algn="l">
              <a:lnSpc>
                <a:spcPts val="1300"/>
              </a:lnSpc>
              <a:spcBef>
                <a:spcPts val="0"/>
              </a:spcBef>
              <a:defRPr sz="2000" b="0" cap="all" baseline="0">
                <a:latin typeface="+mn-lt"/>
              </a:defRPr>
            </a:lvl5pPr>
            <a:lvl6pPr marL="0" indent="0" algn="l">
              <a:lnSpc>
                <a:spcPts val="1300"/>
              </a:lnSpc>
              <a:spcBef>
                <a:spcPts val="0"/>
              </a:spcBef>
              <a:defRPr sz="2000" b="0" cap="all" baseline="0">
                <a:latin typeface="+mn-lt"/>
              </a:defRPr>
            </a:lvl6pPr>
            <a:lvl7pPr marL="0" indent="0" algn="l">
              <a:lnSpc>
                <a:spcPts val="1300"/>
              </a:lnSpc>
              <a:spcBef>
                <a:spcPts val="0"/>
              </a:spcBef>
              <a:defRPr sz="2000" b="0" cap="all" baseline="0">
                <a:latin typeface="+mn-lt"/>
              </a:defRPr>
            </a:lvl7pPr>
            <a:lvl8pPr marL="0" indent="0" algn="l">
              <a:lnSpc>
                <a:spcPts val="1300"/>
              </a:lnSpc>
              <a:spcBef>
                <a:spcPts val="0"/>
              </a:spcBef>
              <a:defRPr sz="2000" b="0" cap="all" baseline="0">
                <a:latin typeface="+mn-lt"/>
              </a:defRPr>
            </a:lvl8pPr>
            <a:lvl9pPr marL="0" indent="0" algn="l">
              <a:lnSpc>
                <a:spcPts val="1300"/>
              </a:lnSpc>
              <a:spcBef>
                <a:spcPts val="0"/>
              </a:spcBef>
              <a:defRPr sz="2000" b="0" cap="all" baseline="0">
                <a:latin typeface="+mn-lt"/>
              </a:defRPr>
            </a:lvl9pPr>
          </a:lstStyle>
          <a:p>
            <a:r>
              <a:rPr lang="de-DE" dirty="0"/>
              <a:t>Modul „Prävention von Bedrohungen, Gewalt sowie Deeskalation in der Praxis“</a:t>
            </a:r>
          </a:p>
          <a:p>
            <a:endParaRPr lang="de-DE" dirty="0"/>
          </a:p>
        </p:txBody>
      </p:sp>
      <p:sp>
        <p:nvSpPr>
          <p:cNvPr id="5" name="Fußzeilenplatzhalter 4">
            <a:extLst>
              <a:ext uri="{FF2B5EF4-FFF2-40B4-BE49-F238E27FC236}">
                <a16:creationId xmlns:a16="http://schemas.microsoft.com/office/drawing/2014/main" id="{E1A2B3F3-26F7-42D5-BFD7-F22E8467BA9C}"/>
              </a:ext>
            </a:extLst>
          </p:cNvPr>
          <p:cNvSpPr>
            <a:spLocks noGrp="1"/>
          </p:cNvSpPr>
          <p:nvPr>
            <p:ph type="ftr" sz="quarter" idx="3"/>
          </p:nvPr>
        </p:nvSpPr>
        <p:spPr>
          <a:xfrm>
            <a:off x="731836" y="6281760"/>
            <a:ext cx="9435600" cy="162000"/>
          </a:xfrm>
          <a:prstGeom prst="rect">
            <a:avLst/>
          </a:prstGeom>
        </p:spPr>
        <p:txBody>
          <a:bodyPr vert="horz" lIns="0" tIns="0" rIns="0" bIns="0" rtlCol="0" anchor="t" anchorCtr="0">
            <a:noAutofit/>
          </a:bodyPr>
          <a:lstStyle>
            <a:lvl1pPr marL="0" indent="0" algn="l">
              <a:lnSpc>
                <a:spcPts val="1300"/>
              </a:lnSpc>
              <a:spcBef>
                <a:spcPts val="0"/>
              </a:spcBef>
              <a:buFont typeface="+mj-lt"/>
              <a:buNone/>
              <a:defRPr sz="1100" b="1" cap="all" baseline="0">
                <a:solidFill>
                  <a:schemeClr val="accent1"/>
                </a:solidFill>
                <a:latin typeface="+mn-lt"/>
              </a:defRPr>
            </a:lvl1pPr>
            <a:lvl2pPr marL="0" indent="0" algn="l">
              <a:lnSpc>
                <a:spcPts val="1300"/>
              </a:lnSpc>
              <a:spcBef>
                <a:spcPts val="0"/>
              </a:spcBef>
              <a:defRPr sz="2000" b="1" cap="all" baseline="0">
                <a:latin typeface="+mn-lt"/>
              </a:defRPr>
            </a:lvl2pPr>
            <a:lvl3pPr marL="0" indent="0" algn="l">
              <a:lnSpc>
                <a:spcPts val="1300"/>
              </a:lnSpc>
              <a:spcBef>
                <a:spcPts val="0"/>
              </a:spcBef>
              <a:defRPr sz="2000" b="1" cap="all" baseline="0">
                <a:latin typeface="+mn-lt"/>
              </a:defRPr>
            </a:lvl3pPr>
            <a:lvl4pPr marL="0" indent="0" algn="l">
              <a:lnSpc>
                <a:spcPts val="1300"/>
              </a:lnSpc>
              <a:spcBef>
                <a:spcPts val="0"/>
              </a:spcBef>
              <a:defRPr sz="2000" b="1" cap="all" baseline="0">
                <a:latin typeface="+mn-lt"/>
              </a:defRPr>
            </a:lvl4pPr>
            <a:lvl5pPr marL="0" indent="0" algn="l">
              <a:lnSpc>
                <a:spcPts val="1300"/>
              </a:lnSpc>
              <a:spcBef>
                <a:spcPts val="0"/>
              </a:spcBef>
              <a:defRPr sz="2000" b="1" cap="all" baseline="0">
                <a:latin typeface="+mn-lt"/>
              </a:defRPr>
            </a:lvl5pPr>
            <a:lvl6pPr marL="0" indent="0" algn="l">
              <a:lnSpc>
                <a:spcPts val="1300"/>
              </a:lnSpc>
              <a:spcBef>
                <a:spcPts val="0"/>
              </a:spcBef>
              <a:defRPr sz="2000" b="1" cap="all" baseline="0">
                <a:latin typeface="+mn-lt"/>
              </a:defRPr>
            </a:lvl6pPr>
            <a:lvl7pPr marL="0" indent="0" algn="l">
              <a:lnSpc>
                <a:spcPts val="1300"/>
              </a:lnSpc>
              <a:spcBef>
                <a:spcPts val="0"/>
              </a:spcBef>
              <a:defRPr sz="2000" b="1" cap="all" baseline="0">
                <a:latin typeface="+mn-lt"/>
              </a:defRPr>
            </a:lvl7pPr>
            <a:lvl8pPr marL="0" indent="0" algn="l">
              <a:lnSpc>
                <a:spcPts val="1300"/>
              </a:lnSpc>
              <a:spcBef>
                <a:spcPts val="0"/>
              </a:spcBef>
              <a:defRPr sz="2000" b="1" cap="all" baseline="0">
                <a:latin typeface="+mn-lt"/>
              </a:defRPr>
            </a:lvl8pPr>
            <a:lvl9pPr marL="0" indent="0" algn="l">
              <a:lnSpc>
                <a:spcPts val="1300"/>
              </a:lnSpc>
              <a:spcBef>
                <a:spcPts val="0"/>
              </a:spcBef>
              <a:defRPr sz="2000" b="1" cap="all" baseline="0">
                <a:latin typeface="+mn-lt"/>
              </a:defRPr>
            </a:lvl9pPr>
          </a:lstStyle>
          <a:p>
            <a:r>
              <a:rPr lang="de-DE" dirty="0"/>
              <a:t>Handbuch Qualitätszirkel</a:t>
            </a:r>
          </a:p>
        </p:txBody>
      </p:sp>
      <p:sp>
        <p:nvSpPr>
          <p:cNvPr id="6" name="Foliennummernplatzhalter 5">
            <a:extLst>
              <a:ext uri="{FF2B5EF4-FFF2-40B4-BE49-F238E27FC236}">
                <a16:creationId xmlns:a16="http://schemas.microsoft.com/office/drawing/2014/main" id="{33291002-07B2-44AD-935E-C8424D0A5D40}"/>
              </a:ext>
            </a:extLst>
          </p:cNvPr>
          <p:cNvSpPr>
            <a:spLocks noGrp="1"/>
          </p:cNvSpPr>
          <p:nvPr>
            <p:ph type="sldNum" sz="quarter" idx="4"/>
          </p:nvPr>
        </p:nvSpPr>
        <p:spPr>
          <a:xfrm>
            <a:off x="10897200" y="6281760"/>
            <a:ext cx="1080000" cy="162000"/>
          </a:xfrm>
          <a:prstGeom prst="rect">
            <a:avLst/>
          </a:prstGeom>
        </p:spPr>
        <p:txBody>
          <a:bodyPr vert="horz" lIns="0" tIns="0" rIns="0" bIns="0" rtlCol="0" anchor="t" anchorCtr="0">
            <a:noAutofit/>
          </a:bodyPr>
          <a:lstStyle>
            <a:lvl1pPr marL="0" indent="0" algn="r">
              <a:lnSpc>
                <a:spcPts val="1300"/>
              </a:lnSpc>
              <a:spcBef>
                <a:spcPts val="0"/>
              </a:spcBef>
              <a:buFont typeface="+mj-lt"/>
              <a:buNone/>
              <a:defRPr sz="1100" b="0" cap="all" baseline="0">
                <a:solidFill>
                  <a:schemeClr val="accent1"/>
                </a:solidFill>
                <a:latin typeface="+mn-lt"/>
              </a:defRPr>
            </a:lvl1pPr>
            <a:lvl2pPr marL="0" indent="0" algn="r">
              <a:lnSpc>
                <a:spcPts val="1300"/>
              </a:lnSpc>
              <a:spcBef>
                <a:spcPts val="0"/>
              </a:spcBef>
              <a:defRPr sz="2000" b="0" cap="all" baseline="0">
                <a:latin typeface="+mn-lt"/>
              </a:defRPr>
            </a:lvl2pPr>
            <a:lvl3pPr marL="0" indent="0" algn="r">
              <a:lnSpc>
                <a:spcPts val="1300"/>
              </a:lnSpc>
              <a:spcBef>
                <a:spcPts val="0"/>
              </a:spcBef>
              <a:defRPr sz="2000" b="0" cap="all" baseline="0">
                <a:latin typeface="+mn-lt"/>
              </a:defRPr>
            </a:lvl3pPr>
            <a:lvl4pPr marL="0" indent="0" algn="r">
              <a:lnSpc>
                <a:spcPts val="1300"/>
              </a:lnSpc>
              <a:spcBef>
                <a:spcPts val="0"/>
              </a:spcBef>
              <a:defRPr sz="2000" b="0" cap="all" baseline="0">
                <a:latin typeface="+mn-lt"/>
              </a:defRPr>
            </a:lvl4pPr>
            <a:lvl5pPr marL="0" indent="0" algn="r">
              <a:lnSpc>
                <a:spcPts val="1300"/>
              </a:lnSpc>
              <a:spcBef>
                <a:spcPts val="0"/>
              </a:spcBef>
              <a:defRPr sz="2000" b="0" cap="all" baseline="0">
                <a:latin typeface="+mn-lt"/>
              </a:defRPr>
            </a:lvl5pPr>
            <a:lvl6pPr marL="0" indent="0" algn="r">
              <a:lnSpc>
                <a:spcPts val="1300"/>
              </a:lnSpc>
              <a:spcBef>
                <a:spcPts val="0"/>
              </a:spcBef>
              <a:defRPr sz="2000" b="0" cap="all" baseline="0">
                <a:latin typeface="+mn-lt"/>
              </a:defRPr>
            </a:lvl6pPr>
            <a:lvl7pPr marL="0" indent="0" algn="r">
              <a:lnSpc>
                <a:spcPts val="1300"/>
              </a:lnSpc>
              <a:spcBef>
                <a:spcPts val="0"/>
              </a:spcBef>
              <a:defRPr sz="2000" b="0" cap="all" baseline="0">
                <a:latin typeface="+mn-lt"/>
              </a:defRPr>
            </a:lvl7pPr>
            <a:lvl8pPr marL="0" indent="0" algn="r">
              <a:lnSpc>
                <a:spcPts val="1300"/>
              </a:lnSpc>
              <a:spcBef>
                <a:spcPts val="0"/>
              </a:spcBef>
              <a:defRPr sz="2000" b="0" cap="all" baseline="0">
                <a:latin typeface="+mn-lt"/>
              </a:defRPr>
            </a:lvl8pPr>
            <a:lvl9pPr marL="0" indent="0" algn="r">
              <a:lnSpc>
                <a:spcPts val="1300"/>
              </a:lnSpc>
              <a:spcBef>
                <a:spcPts val="0"/>
              </a:spcBef>
              <a:defRPr sz="2000" b="0" cap="all" baseline="0">
                <a:latin typeface="+mn-lt"/>
              </a:defRPr>
            </a:lvl9pPr>
          </a:lstStyle>
          <a:p>
            <a:r>
              <a:rPr lang="de-DE" dirty="0"/>
              <a:t>Seite </a:t>
            </a:r>
            <a:fld id="{ADD7824D-2DCF-4DDA-BE8D-0B7ABA078092}" type="slidenum">
              <a:rPr lang="de-DE" smtClean="0"/>
              <a:pPr/>
              <a:t>‹Nr.›</a:t>
            </a:fld>
            <a:endParaRPr lang="de-DE" dirty="0"/>
          </a:p>
        </p:txBody>
      </p:sp>
      <p:grpSp>
        <p:nvGrpSpPr>
          <p:cNvPr id="19" name="Regieanweisungen"/>
          <p:cNvGrpSpPr/>
          <p:nvPr userDrawn="1"/>
        </p:nvGrpSpPr>
        <p:grpSpPr>
          <a:xfrm>
            <a:off x="-2772000" y="-684000"/>
            <a:ext cx="17748000" cy="8064000"/>
            <a:chOff x="-2772000" y="-684000"/>
            <a:chExt cx="17748000" cy="8064000"/>
          </a:xfrm>
        </p:grpSpPr>
        <p:grpSp>
          <p:nvGrpSpPr>
            <p:cNvPr id="10" name="Listenebenen">
              <a:extLst>
                <a:ext uri="{FF2B5EF4-FFF2-40B4-BE49-F238E27FC236}">
                  <a16:creationId xmlns:a16="http://schemas.microsoft.com/office/drawing/2014/main" id="{621191B8-E656-49C2-A2C4-78BC1F5F5D8F}"/>
                </a:ext>
              </a:extLst>
            </p:cNvPr>
            <p:cNvGrpSpPr/>
            <p:nvPr userDrawn="1"/>
          </p:nvGrpSpPr>
          <p:grpSpPr>
            <a:xfrm>
              <a:off x="-2772000" y="1449387"/>
              <a:ext cx="2628000" cy="2042615"/>
              <a:chOff x="-1590588" y="1383862"/>
              <a:chExt cx="1831793" cy="761497"/>
            </a:xfrm>
          </p:grpSpPr>
          <p:sp>
            <p:nvSpPr>
              <p:cNvPr id="14" name="Text // Listenebene erhöhen">
                <a:extLst>
                  <a:ext uri="{FF2B5EF4-FFF2-40B4-BE49-F238E27FC236}">
                    <a16:creationId xmlns:a16="http://schemas.microsoft.com/office/drawing/2014/main" id="{DAB08ACD-1F05-4102-BB96-FCD2C3544D79}"/>
                  </a:ext>
                </a:extLst>
              </p:cNvPr>
              <p:cNvSpPr txBox="1"/>
              <p:nvPr userDrawn="1"/>
            </p:nvSpPr>
            <p:spPr>
              <a:xfrm>
                <a:off x="-1289471" y="1809834"/>
                <a:ext cx="853164" cy="134210"/>
              </a:xfrm>
              <a:prstGeom prst="rect">
                <a:avLst/>
              </a:prstGeom>
              <a:noFill/>
            </p:spPr>
            <p:txBody>
              <a:bodyPr wrap="square" lIns="0" tIns="0" rIns="0" bIns="0" rtlCol="0" anchor="ctr"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Listenebene</a:t>
                </a:r>
              </a:p>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erhöhen</a:t>
                </a:r>
              </a:p>
            </p:txBody>
          </p:sp>
          <p:sp>
            <p:nvSpPr>
              <p:cNvPr id="15" name="Text // Listenebene verringern">
                <a:extLst>
                  <a:ext uri="{FF2B5EF4-FFF2-40B4-BE49-F238E27FC236}">
                    <a16:creationId xmlns:a16="http://schemas.microsoft.com/office/drawing/2014/main" id="{94BD0034-9F6A-47F5-9D3B-E1838658C96B}"/>
                  </a:ext>
                </a:extLst>
              </p:cNvPr>
              <p:cNvSpPr txBox="1"/>
              <p:nvPr userDrawn="1"/>
            </p:nvSpPr>
            <p:spPr>
              <a:xfrm>
                <a:off x="-1289471" y="2011149"/>
                <a:ext cx="853164" cy="134210"/>
              </a:xfrm>
              <a:prstGeom prst="rect">
                <a:avLst/>
              </a:prstGeom>
              <a:noFill/>
            </p:spPr>
            <p:txBody>
              <a:bodyPr wrap="square" lIns="0" tIns="0" rIns="0" bIns="0" rtlCol="0" anchor="ctr"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Listenebene</a:t>
                </a:r>
              </a:p>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verringern</a:t>
                </a:r>
              </a:p>
            </p:txBody>
          </p:sp>
          <p:sp>
            <p:nvSpPr>
              <p:cNvPr id="16" name="Listenebenen">
                <a:extLst>
                  <a:ext uri="{FF2B5EF4-FFF2-40B4-BE49-F238E27FC236}">
                    <a16:creationId xmlns:a16="http://schemas.microsoft.com/office/drawing/2014/main" id="{C1750384-6105-4301-908C-B2EB3D281715}"/>
                  </a:ext>
                </a:extLst>
              </p:cNvPr>
              <p:cNvSpPr txBox="1"/>
              <p:nvPr userDrawn="1"/>
            </p:nvSpPr>
            <p:spPr>
              <a:xfrm rot="10800000" flipH="1" flipV="1">
                <a:off x="-1590588" y="1383862"/>
                <a:ext cx="1831793" cy="402629"/>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0" baseline="0" dirty="0">
                    <a:solidFill>
                      <a:schemeClr val="tx1">
                        <a:lumMod val="50000"/>
                      </a:schemeClr>
                    </a:solidFill>
                    <a:latin typeface="+mn-lt"/>
                  </a:rPr>
                  <a:t>Wechsel der Textebene</a:t>
                </a:r>
              </a:p>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0" baseline="0" dirty="0">
                    <a:solidFill>
                      <a:schemeClr val="tx1">
                        <a:lumMod val="50000"/>
                      </a:schemeClr>
                    </a:solidFill>
                    <a:latin typeface="+mn-lt"/>
                  </a:rPr>
                  <a:t>im Menü über: </a:t>
                </a:r>
                <a:br>
                  <a:rPr lang="de-DE" sz="1600" b="0" baseline="0" dirty="0">
                    <a:solidFill>
                      <a:schemeClr val="tx1">
                        <a:lumMod val="50000"/>
                      </a:schemeClr>
                    </a:solidFill>
                    <a:latin typeface="+mn-lt"/>
                  </a:rPr>
                </a:br>
                <a:r>
                  <a:rPr lang="de-DE" sz="1600" b="1" baseline="0" dirty="0">
                    <a:solidFill>
                      <a:schemeClr val="tx1">
                        <a:lumMod val="50000"/>
                      </a:schemeClr>
                    </a:solidFill>
                    <a:latin typeface="+mn-lt"/>
                  </a:rPr>
                  <a:t>Start &gt; Absatz &gt; Listenebene erhöhen/verringern</a:t>
                </a:r>
              </a:p>
            </p:txBody>
          </p:sp>
          <p:pic>
            <p:nvPicPr>
              <p:cNvPr id="17" name="Bild // Listenebene verringern">
                <a:extLst>
                  <a:ext uri="{FF2B5EF4-FFF2-40B4-BE49-F238E27FC236}">
                    <a16:creationId xmlns:a16="http://schemas.microsoft.com/office/drawing/2014/main" id="{4FDADF39-38E0-4662-BF43-0959D08637DE}"/>
                  </a:ext>
                </a:extLst>
              </p:cNvPr>
              <p:cNvPicPr>
                <a:picLocks noChangeAspect="1"/>
              </p:cNvPicPr>
              <p:nvPr userDrawn="1"/>
            </p:nvPicPr>
            <p:blipFill>
              <a:blip r:embed="rId7"/>
              <a:stretch>
                <a:fillRect/>
              </a:stretch>
            </p:blipFill>
            <p:spPr>
              <a:xfrm>
                <a:off x="-300806" y="2011149"/>
                <a:ext cx="542011" cy="134210"/>
              </a:xfrm>
              <a:prstGeom prst="rect">
                <a:avLst/>
              </a:prstGeom>
              <a:noFill/>
              <a:ln>
                <a:noFill/>
              </a:ln>
            </p:spPr>
          </p:pic>
          <p:pic>
            <p:nvPicPr>
              <p:cNvPr id="18" name="Bild // Listenebene erhöhen">
                <a:extLst>
                  <a:ext uri="{FF2B5EF4-FFF2-40B4-BE49-F238E27FC236}">
                    <a16:creationId xmlns:a16="http://schemas.microsoft.com/office/drawing/2014/main" id="{38A0D888-3691-4D61-B87F-2116AE5ED076}"/>
                  </a:ext>
                </a:extLst>
              </p:cNvPr>
              <p:cNvPicPr>
                <a:picLocks noChangeAspect="1"/>
              </p:cNvPicPr>
              <p:nvPr userDrawn="1"/>
            </p:nvPicPr>
            <p:blipFill>
              <a:blip r:embed="rId8"/>
              <a:stretch>
                <a:fillRect/>
              </a:stretch>
            </p:blipFill>
            <p:spPr>
              <a:xfrm>
                <a:off x="-300806" y="1809834"/>
                <a:ext cx="542011" cy="134210"/>
              </a:xfrm>
              <a:prstGeom prst="rect">
                <a:avLst/>
              </a:prstGeom>
              <a:noFill/>
              <a:ln>
                <a:noFill/>
              </a:ln>
            </p:spPr>
          </p:pic>
        </p:grpSp>
        <p:sp>
          <p:nvSpPr>
            <p:cNvPr id="11" name="Hilfslinien">
              <a:extLst>
                <a:ext uri="{FF2B5EF4-FFF2-40B4-BE49-F238E27FC236}">
                  <a16:creationId xmlns:a16="http://schemas.microsoft.com/office/drawing/2014/main" id="{69A25A78-C7BA-4531-A577-BECC94CE3A00}"/>
                </a:ext>
              </a:extLst>
            </p:cNvPr>
            <p:cNvSpPr txBox="1"/>
            <p:nvPr userDrawn="1"/>
          </p:nvSpPr>
          <p:spPr>
            <a:xfrm rot="10800000" flipH="1" flipV="1">
              <a:off x="731838" y="-684000"/>
              <a:ext cx="10728325" cy="540000"/>
            </a:xfrm>
            <a:prstGeom prst="rect">
              <a:avLst/>
            </a:prstGeom>
            <a:noFill/>
            <a:ln w="12700">
              <a:noFill/>
            </a:ln>
          </p:spPr>
          <p:txBody>
            <a:bodyPr vert="horz" wrap="square" lIns="0" tIns="0" rIns="0" bIns="0" rtlCol="0" anchor="b"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ctr" defTabSz="2871412"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Hilfslinien anzeigen über Menü: </a:t>
              </a:r>
            </a:p>
            <a:p>
              <a:pPr marL="0" marR="0" lvl="0" indent="0" algn="ctr" defTabSz="2871412" rtl="0" eaLnBrk="1" fontAlgn="auto" latinLnBrk="0" hangingPunct="1">
                <a:lnSpc>
                  <a:spcPct val="100000"/>
                </a:lnSpc>
                <a:spcBef>
                  <a:spcPts val="0"/>
                </a:spcBef>
                <a:spcAft>
                  <a:spcPts val="0"/>
                </a:spcAft>
                <a:buClrTx/>
                <a:buSzTx/>
                <a:buFontTx/>
                <a:buNone/>
                <a:tabLst/>
                <a:defRPr/>
              </a:pP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Ansicht &gt; Anzeigen &gt;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Haken</a:t>
              </a: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bei</a:t>
              </a: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 Führungslinien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setzen</a:t>
              </a:r>
            </a:p>
          </p:txBody>
        </p:sp>
        <p:sp>
          <p:nvSpPr>
            <p:cNvPr id="12" name="Zurücksetzen">
              <a:extLst>
                <a:ext uri="{FF2B5EF4-FFF2-40B4-BE49-F238E27FC236}">
                  <a16:creationId xmlns:a16="http://schemas.microsoft.com/office/drawing/2014/main" id="{B73AFC4D-6B0A-4156-9AE4-E2167CE9728C}"/>
                </a:ext>
              </a:extLst>
            </p:cNvPr>
            <p:cNvSpPr txBox="1"/>
            <p:nvPr userDrawn="1"/>
          </p:nvSpPr>
          <p:spPr>
            <a:xfrm rot="10800000" flipH="1" flipV="1">
              <a:off x="12348000" y="0"/>
              <a:ext cx="2628000" cy="790575"/>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indent="0" algn="l">
                <a:lnSpc>
                  <a:spcPct val="100000"/>
                </a:lnSpc>
                <a:spcBef>
                  <a:spcPts val="0"/>
                </a:spcBef>
                <a:spcAft>
                  <a:spcPts val="0"/>
                </a:spcAft>
              </a:pPr>
              <a:r>
                <a:rPr lang="de-DE" sz="1600" b="0" baseline="0" dirty="0">
                  <a:solidFill>
                    <a:schemeClr val="tx1">
                      <a:lumMod val="50000"/>
                    </a:schemeClr>
                  </a:solidFill>
                  <a:latin typeface="+mn-lt"/>
                </a:rPr>
                <a:t>Folie in Ursprungsform </a:t>
              </a:r>
            </a:p>
            <a:p>
              <a:pPr indent="0" algn="l">
                <a:lnSpc>
                  <a:spcPct val="100000"/>
                </a:lnSpc>
                <a:spcBef>
                  <a:spcPts val="0"/>
                </a:spcBef>
                <a:spcAft>
                  <a:spcPts val="0"/>
                </a:spcAft>
              </a:pPr>
              <a:r>
                <a:rPr lang="de-DE" sz="1600" b="0" baseline="0" dirty="0">
                  <a:solidFill>
                    <a:schemeClr val="tx1">
                      <a:lumMod val="50000"/>
                    </a:schemeClr>
                  </a:solidFill>
                  <a:latin typeface="+mn-lt"/>
                </a:rPr>
                <a:t>bringen über Menü:</a:t>
              </a:r>
            </a:p>
            <a:p>
              <a:pPr indent="0" algn="l">
                <a:lnSpc>
                  <a:spcPct val="100000"/>
                </a:lnSpc>
                <a:spcBef>
                  <a:spcPts val="0"/>
                </a:spcBef>
                <a:spcAft>
                  <a:spcPts val="0"/>
                </a:spcAft>
              </a:pPr>
              <a:r>
                <a:rPr lang="de-DE" sz="1600" b="1" baseline="0" dirty="0">
                  <a:solidFill>
                    <a:schemeClr val="tx1">
                      <a:lumMod val="50000"/>
                    </a:schemeClr>
                  </a:solidFill>
                  <a:latin typeface="+mn-lt"/>
                </a:rPr>
                <a:t>Start &gt; Folien &gt; Zurücksetzen</a:t>
              </a:r>
            </a:p>
          </p:txBody>
        </p:sp>
        <p:sp>
          <p:nvSpPr>
            <p:cNvPr id="13" name="Layoutwechsel">
              <a:extLst>
                <a:ext uri="{FF2B5EF4-FFF2-40B4-BE49-F238E27FC236}">
                  <a16:creationId xmlns:a16="http://schemas.microsoft.com/office/drawing/2014/main" id="{558A2C68-AC8D-4D15-A369-05C5BB3A3598}"/>
                </a:ext>
              </a:extLst>
            </p:cNvPr>
            <p:cNvSpPr txBox="1"/>
            <p:nvPr userDrawn="1"/>
          </p:nvSpPr>
          <p:spPr>
            <a:xfrm rot="10800000" flipH="1" flipV="1">
              <a:off x="12348000" y="1449388"/>
              <a:ext cx="2628000" cy="792000"/>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indent="0" algn="l">
                <a:lnSpc>
                  <a:spcPct val="100000"/>
                </a:lnSpc>
                <a:spcBef>
                  <a:spcPts val="0"/>
                </a:spcBef>
                <a:spcAft>
                  <a:spcPts val="0"/>
                </a:spcAft>
              </a:pPr>
              <a:r>
                <a:rPr lang="de-DE" sz="1600" b="0" baseline="0" dirty="0">
                  <a:solidFill>
                    <a:schemeClr val="tx1">
                      <a:lumMod val="50000"/>
                    </a:schemeClr>
                  </a:solidFill>
                  <a:latin typeface="+mn-lt"/>
                </a:rPr>
                <a:t>Wechsel des Folienlayouts </a:t>
              </a:r>
              <a:br>
                <a:rPr lang="de-DE" sz="1600" b="0" baseline="0" dirty="0">
                  <a:solidFill>
                    <a:schemeClr val="tx1">
                      <a:lumMod val="50000"/>
                    </a:schemeClr>
                  </a:solidFill>
                  <a:latin typeface="+mn-lt"/>
                </a:rPr>
              </a:br>
              <a:r>
                <a:rPr lang="de-DE" sz="1600" b="0" baseline="0" dirty="0">
                  <a:solidFill>
                    <a:schemeClr val="tx1">
                      <a:lumMod val="50000"/>
                    </a:schemeClr>
                  </a:solidFill>
                  <a:latin typeface="+mn-lt"/>
                </a:rPr>
                <a:t>im Menü über:</a:t>
              </a:r>
            </a:p>
            <a:p>
              <a:pPr marL="0" marR="0" lvl="0" indent="0" algn="l"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Start &gt; Folien &gt; Layout</a:t>
              </a:r>
            </a:p>
          </p:txBody>
        </p:sp>
        <p:sp>
          <p:nvSpPr>
            <p:cNvPr id="20" name="Fußzeile"/>
            <p:cNvSpPr txBox="1"/>
            <p:nvPr userDrawn="1"/>
          </p:nvSpPr>
          <p:spPr>
            <a:xfrm rot="10800000" flipH="1" flipV="1">
              <a:off x="731838" y="7020000"/>
              <a:ext cx="10728325" cy="360000"/>
            </a:xfrm>
            <a:prstGeom prst="rect">
              <a:avLst/>
            </a:prstGeom>
            <a:noFill/>
            <a:ln w="12700">
              <a:noFill/>
            </a:ln>
          </p:spPr>
          <p:txBody>
            <a:bodyPr vert="horz" wrap="square" lIns="0" tIns="0" rIns="0" bIns="0" rtlCol="0" anchor="t" anchorCtr="0">
              <a:no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2871412" rtl="0" eaLnBrk="1" fontAlgn="auto" latinLnBrk="0" hangingPunct="1">
                <a:lnSpc>
                  <a:spcPct val="100000"/>
                </a:lnSpc>
                <a:spcBef>
                  <a:spcPts val="0"/>
                </a:spcBef>
                <a:spcAft>
                  <a:spcPts val="0"/>
                </a:spcAft>
                <a:buClrTx/>
                <a:buSzTx/>
                <a:buFontTx/>
                <a:buNone/>
                <a:tabLst/>
                <a:defRPr/>
              </a:pPr>
              <a:r>
                <a:rPr lang="de-DE" sz="1600" b="0" baseline="0" dirty="0">
                  <a:solidFill>
                    <a:schemeClr val="tx1"/>
                  </a:solidFill>
                  <a:latin typeface="+mn-lt"/>
                </a:rPr>
                <a:t>Fußzeile anpassen: </a:t>
              </a:r>
              <a:r>
                <a:rPr lang="de-DE" sz="1600" b="1" baseline="0" dirty="0">
                  <a:solidFill>
                    <a:schemeClr val="tx1"/>
                  </a:solidFill>
                  <a:latin typeface="+mn-lt"/>
                </a:rPr>
                <a:t>Einfügen &gt; Kopf- und Fußzeile &gt; Text anpassen &gt; Für alle übernehmen </a:t>
              </a:r>
            </a:p>
          </p:txBody>
        </p:sp>
      </p:grpSp>
    </p:spTree>
    <p:extLst>
      <p:ext uri="{BB962C8B-B14F-4D97-AF65-F5344CB8AC3E}">
        <p14:creationId xmlns:p14="http://schemas.microsoft.com/office/powerpoint/2010/main" val="305070564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62" r:id="rId5"/>
  </p:sldLayoutIdLst>
  <p:hf hdr="0"/>
  <p:txStyles>
    <p:titleStyle>
      <a:lvl1pPr marL="0" indent="0" algn="l" defTabSz="914400" rtl="0" eaLnBrk="1" latinLnBrk="0" hangingPunct="1">
        <a:lnSpc>
          <a:spcPct val="89000"/>
        </a:lnSpc>
        <a:spcBef>
          <a:spcPts val="0"/>
        </a:spcBef>
        <a:buFont typeface="+mj-lt"/>
        <a:buNone/>
        <a:defRPr sz="2800" b="1" kern="1200">
          <a:solidFill>
            <a:schemeClr val="accent1"/>
          </a:solidFill>
          <a:latin typeface="+mj-lt"/>
          <a:ea typeface="+mj-ea"/>
          <a:cs typeface="+mj-cs"/>
        </a:defRPr>
      </a:lvl1pPr>
    </p:titleStyle>
    <p:bodyStyle>
      <a:lvl1pPr marL="216000" indent="-216000" algn="l" defTabSz="914400" rtl="0" eaLnBrk="1" latinLnBrk="0" hangingPunct="1">
        <a:lnSpc>
          <a:spcPct val="95000"/>
        </a:lnSpc>
        <a:spcBef>
          <a:spcPts val="0"/>
        </a:spcBef>
        <a:buClr>
          <a:schemeClr val="accent2"/>
        </a:buClr>
        <a:buFont typeface="Calibri" pitchFamily="34" charset="0"/>
        <a:buChar char="›"/>
        <a:defRPr sz="2100" b="0" kern="1200">
          <a:solidFill>
            <a:schemeClr val="accent1"/>
          </a:solidFill>
          <a:latin typeface="+mn-lt"/>
          <a:ea typeface="+mn-ea"/>
          <a:cs typeface="+mn-cs"/>
        </a:defRPr>
      </a:lvl1pPr>
      <a:lvl2pPr marL="432000" indent="-216000" algn="l" defTabSz="914400" rtl="0" eaLnBrk="1" latinLnBrk="0" hangingPunct="1">
        <a:lnSpc>
          <a:spcPct val="95000"/>
        </a:lnSpc>
        <a:spcBef>
          <a:spcPts val="0"/>
        </a:spcBef>
        <a:buFont typeface="Calibri" pitchFamily="34" charset="0"/>
        <a:buChar char="›"/>
        <a:defRPr sz="2100" b="0" kern="1200">
          <a:solidFill>
            <a:schemeClr val="accent1"/>
          </a:solidFill>
          <a:latin typeface="+mn-lt"/>
          <a:ea typeface="+mn-ea"/>
          <a:cs typeface="+mn-cs"/>
        </a:defRPr>
      </a:lvl2pPr>
      <a:lvl3pPr marL="648000" indent="-216000" algn="l" defTabSz="914400" rtl="0" eaLnBrk="1" latinLnBrk="0" hangingPunct="1">
        <a:lnSpc>
          <a:spcPct val="95000"/>
        </a:lnSpc>
        <a:spcBef>
          <a:spcPts val="0"/>
        </a:spcBef>
        <a:buClr>
          <a:schemeClr val="accent2"/>
        </a:buClr>
        <a:buSzPct val="90000"/>
        <a:buFont typeface="Calibri" pitchFamily="34" charset="0"/>
        <a:buChar char="▪"/>
        <a:defRPr sz="2100" b="0" kern="1200">
          <a:solidFill>
            <a:schemeClr val="accent1"/>
          </a:solidFill>
          <a:latin typeface="+mn-lt"/>
          <a:ea typeface="+mn-ea"/>
          <a:cs typeface="+mn-cs"/>
        </a:defRPr>
      </a:lvl3pPr>
      <a:lvl4pPr marL="900000" indent="-180000" algn="l" defTabSz="914400" rtl="0" eaLnBrk="1" latinLnBrk="0" hangingPunct="1">
        <a:lnSpc>
          <a:spcPct val="95000"/>
        </a:lnSpc>
        <a:spcBef>
          <a:spcPts val="0"/>
        </a:spcBef>
        <a:buClr>
          <a:schemeClr val="accent1"/>
        </a:buClr>
        <a:buSzPct val="90000"/>
        <a:buFont typeface="Calibri" pitchFamily="34" charset="0"/>
        <a:buChar char="▪"/>
        <a:defRPr sz="2100" b="0" kern="1200">
          <a:solidFill>
            <a:schemeClr val="accent1"/>
          </a:solidFill>
          <a:latin typeface="+mn-lt"/>
          <a:ea typeface="+mn-ea"/>
          <a:cs typeface="+mn-cs"/>
        </a:defRPr>
      </a:lvl4pPr>
      <a:lvl5pPr marL="0" indent="0" algn="l" defTabSz="914400" rtl="0" eaLnBrk="1" latinLnBrk="0" hangingPunct="1">
        <a:lnSpc>
          <a:spcPct val="95000"/>
        </a:lnSpc>
        <a:spcBef>
          <a:spcPts val="2400"/>
        </a:spcBef>
        <a:buClr>
          <a:schemeClr val="accent2"/>
        </a:buClr>
        <a:buSzPct val="90000"/>
        <a:buFont typeface="Calibri" panose="020F0502020204030204" pitchFamily="34" charset="0"/>
        <a:buNone/>
        <a:defRPr sz="2100" b="1" kern="1200">
          <a:solidFill>
            <a:schemeClr val="accent1"/>
          </a:solidFill>
          <a:latin typeface="+mj-lt"/>
          <a:ea typeface="+mn-ea"/>
          <a:cs typeface="+mn-cs"/>
        </a:defRPr>
      </a:lvl5pPr>
      <a:lvl6pPr marL="0" indent="0" algn="l" defTabSz="914400" rtl="0" eaLnBrk="1" latinLnBrk="0" hangingPunct="1">
        <a:lnSpc>
          <a:spcPct val="95000"/>
        </a:lnSpc>
        <a:spcBef>
          <a:spcPts val="0"/>
        </a:spcBef>
        <a:buClr>
          <a:schemeClr val="accent1"/>
        </a:buClr>
        <a:buSzPct val="90000"/>
        <a:buFont typeface="Calibri" pitchFamily="34" charset="0"/>
        <a:buNone/>
        <a:defRPr sz="2100" b="0" kern="1200">
          <a:solidFill>
            <a:schemeClr val="accent1"/>
          </a:solidFill>
          <a:latin typeface="+mn-lt"/>
          <a:ea typeface="+mn-ea"/>
          <a:cs typeface="+mn-cs"/>
        </a:defRPr>
      </a:lvl6pPr>
      <a:lvl7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7pPr>
      <a:lvl8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8pPr>
      <a:lvl9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61" userDrawn="1">
          <p15:clr>
            <a:srgbClr val="F26B43"/>
          </p15:clr>
        </p15:guide>
        <p15:guide id="2" pos="7219" userDrawn="1">
          <p15:clr>
            <a:srgbClr val="F26B43"/>
          </p15:clr>
        </p15:guide>
        <p15:guide id="3" orient="horz" pos="498" userDrawn="1">
          <p15:clr>
            <a:srgbClr val="F26B43"/>
          </p15:clr>
        </p15:guide>
        <p15:guide id="4" orient="horz" pos="913" userDrawn="1">
          <p15:clr>
            <a:srgbClr val="F26B43"/>
          </p15:clr>
        </p15:guide>
        <p15:guide id="5" orient="horz" pos="362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microsoft.com/office/2018/10/relationships/comments" Target="../comments/modernComment_7FFFF561_926E74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Untertitel 39">
            <a:extLst>
              <a:ext uri="{FF2B5EF4-FFF2-40B4-BE49-F238E27FC236}">
                <a16:creationId xmlns:a16="http://schemas.microsoft.com/office/drawing/2014/main" id="{55A3F582-F497-47E8-9CFA-290F76E438D8}"/>
              </a:ext>
            </a:extLst>
          </p:cNvPr>
          <p:cNvSpPr>
            <a:spLocks noGrp="1"/>
          </p:cNvSpPr>
          <p:nvPr>
            <p:ph type="subTitle" idx="1"/>
          </p:nvPr>
        </p:nvSpPr>
        <p:spPr/>
        <p:txBody>
          <a:bodyPr/>
          <a:lstStyle/>
          <a:p>
            <a:pPr>
              <a:spcAft>
                <a:spcPts val="300"/>
              </a:spcAft>
            </a:pPr>
            <a:r>
              <a:rPr lang="de-DE" sz="2100" dirty="0">
                <a:solidFill>
                  <a:srgbClr val="385C6B"/>
                </a:solidFill>
              </a:rPr>
              <a:t>Handbuch Qualitätszirkel, Modul für Moderierende, März 2025</a:t>
            </a:r>
          </a:p>
        </p:txBody>
      </p:sp>
      <p:sp>
        <p:nvSpPr>
          <p:cNvPr id="39" name="Titel 38">
            <a:extLst>
              <a:ext uri="{FF2B5EF4-FFF2-40B4-BE49-F238E27FC236}">
                <a16:creationId xmlns:a16="http://schemas.microsoft.com/office/drawing/2014/main" id="{0A7918AA-10C9-44E4-A924-F7FB69B74F95}"/>
              </a:ext>
            </a:extLst>
          </p:cNvPr>
          <p:cNvSpPr>
            <a:spLocks noGrp="1"/>
          </p:cNvSpPr>
          <p:nvPr>
            <p:ph type="ctrTitle"/>
          </p:nvPr>
        </p:nvSpPr>
        <p:spPr/>
        <p:txBody>
          <a:bodyPr/>
          <a:lstStyle/>
          <a:p>
            <a:r>
              <a:rPr lang="de-DE" dirty="0"/>
              <a:t>Prävention von Bedrohungen, Gewalt sowie Deeskalation in der Praxis</a:t>
            </a:r>
          </a:p>
        </p:txBody>
      </p:sp>
      <p:sp>
        <p:nvSpPr>
          <p:cNvPr id="41" name="Vertikaler Textplatzhalter 40">
            <a:extLst>
              <a:ext uri="{FF2B5EF4-FFF2-40B4-BE49-F238E27FC236}">
                <a16:creationId xmlns:a16="http://schemas.microsoft.com/office/drawing/2014/main" id="{5399300D-97FD-4996-9FBA-AC2DF5E34B3E}"/>
              </a:ext>
            </a:extLst>
          </p:cNvPr>
          <p:cNvSpPr>
            <a:spLocks noGrp="1"/>
          </p:cNvSpPr>
          <p:nvPr>
            <p:ph type="body" orient="vert" idx="13"/>
          </p:nvPr>
        </p:nvSpPr>
        <p:spPr/>
        <p:txBody>
          <a:bodyPr/>
          <a:lstStyle/>
          <a:p>
            <a:r>
              <a:rPr lang="de-DE" dirty="0"/>
              <a:t>© Kassenärztliche Bundesvereinigung</a:t>
            </a:r>
          </a:p>
          <a:p>
            <a:pPr lvl="1"/>
            <a:endParaRPr lang="de-DE" dirty="0"/>
          </a:p>
        </p:txBody>
      </p:sp>
      <p:sp>
        <p:nvSpPr>
          <p:cNvPr id="2" name="Datumsplatzhalter 1">
            <a:extLst>
              <a:ext uri="{FF2B5EF4-FFF2-40B4-BE49-F238E27FC236}">
                <a16:creationId xmlns:a16="http://schemas.microsoft.com/office/drawing/2014/main" id="{00C329D3-CED3-857E-BF48-E24EA4BE47CE}"/>
              </a:ext>
            </a:extLst>
          </p:cNvPr>
          <p:cNvSpPr>
            <a:spLocks noGrp="1"/>
          </p:cNvSpPr>
          <p:nvPr>
            <p:ph type="dt" sz="half" idx="14"/>
          </p:nvPr>
        </p:nvSpPr>
        <p:spPr/>
        <p:txBody>
          <a:bodyPr/>
          <a:lstStyle/>
          <a:p>
            <a:r>
              <a:rPr lang="de-DE" dirty="0"/>
              <a:t>Veranstaltung/Bezeichnung &amp; Datum wie auf Titelfolie</a:t>
            </a:r>
          </a:p>
        </p:txBody>
      </p:sp>
      <p:sp>
        <p:nvSpPr>
          <p:cNvPr id="3" name="Fußzeilenplatzhalter 2">
            <a:extLst>
              <a:ext uri="{FF2B5EF4-FFF2-40B4-BE49-F238E27FC236}">
                <a16:creationId xmlns:a16="http://schemas.microsoft.com/office/drawing/2014/main" id="{B7C1B6C4-FF4D-432A-9538-81890484D7CF}"/>
              </a:ext>
            </a:extLst>
          </p:cNvPr>
          <p:cNvSpPr>
            <a:spLocks noGrp="1"/>
          </p:cNvSpPr>
          <p:nvPr>
            <p:ph type="ftr" sz="quarter" idx="15"/>
          </p:nvPr>
        </p:nvSpPr>
        <p:spPr/>
        <p:txBody>
          <a:bodyPr/>
          <a:lstStyle/>
          <a:p>
            <a:r>
              <a:rPr lang="de-DE" dirty="0"/>
              <a:t>Titel der Präsentation wie auf Titelfolie</a:t>
            </a:r>
          </a:p>
        </p:txBody>
      </p:sp>
      <p:sp>
        <p:nvSpPr>
          <p:cNvPr id="7" name="Foliennummernplatzhalter 6">
            <a:extLst>
              <a:ext uri="{FF2B5EF4-FFF2-40B4-BE49-F238E27FC236}">
                <a16:creationId xmlns:a16="http://schemas.microsoft.com/office/drawing/2014/main" id="{1BF4ED64-530D-00B7-10C7-28D384D78985}"/>
              </a:ext>
            </a:extLst>
          </p:cNvPr>
          <p:cNvSpPr>
            <a:spLocks noGrp="1"/>
          </p:cNvSpPr>
          <p:nvPr>
            <p:ph type="sldNum" sz="quarter" idx="16"/>
          </p:nvPr>
        </p:nvSpPr>
        <p:spPr/>
        <p:txBody>
          <a:bodyPr/>
          <a:lstStyle/>
          <a:p>
            <a:r>
              <a:rPr lang="de-DE" dirty="0"/>
              <a:t>Seite </a:t>
            </a:r>
            <a:fld id="{ADD7824D-2DCF-4DDA-BE8D-0B7ABA078092}" type="slidenum">
              <a:rPr lang="de-DE" smtClean="0"/>
              <a:pPr/>
              <a:t>1</a:t>
            </a:fld>
            <a:endParaRPr lang="de-DE" dirty="0"/>
          </a:p>
        </p:txBody>
      </p:sp>
    </p:spTree>
    <p:extLst>
      <p:ext uri="{BB962C8B-B14F-4D97-AF65-F5344CB8AC3E}">
        <p14:creationId xmlns:p14="http://schemas.microsoft.com/office/powerpoint/2010/main" val="4183018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AEF9C1-EBF1-8D23-32E6-7D94E706902F}"/>
              </a:ext>
            </a:extLst>
          </p:cNvPr>
          <p:cNvSpPr>
            <a:spLocks noGrp="1"/>
          </p:cNvSpPr>
          <p:nvPr>
            <p:ph type="title"/>
          </p:nvPr>
        </p:nvSpPr>
        <p:spPr/>
        <p:txBody>
          <a:bodyPr/>
          <a:lstStyle/>
          <a:p>
            <a:r>
              <a:rPr lang="de-DE" dirty="0"/>
              <a:t>Die drei typischen Stufen des Konfliktverlaufs – Stufe 3</a:t>
            </a:r>
          </a:p>
        </p:txBody>
      </p:sp>
      <p:sp>
        <p:nvSpPr>
          <p:cNvPr id="3" name="Inhaltsplatzhalter 2">
            <a:extLst>
              <a:ext uri="{FF2B5EF4-FFF2-40B4-BE49-F238E27FC236}">
                <a16:creationId xmlns:a16="http://schemas.microsoft.com/office/drawing/2014/main" id="{34A275BE-EB47-12C2-3EA3-6DF9AFEC6263}"/>
              </a:ext>
            </a:extLst>
          </p:cNvPr>
          <p:cNvSpPr>
            <a:spLocks noGrp="1"/>
          </p:cNvSpPr>
          <p:nvPr>
            <p:ph idx="1"/>
          </p:nvPr>
        </p:nvSpPr>
        <p:spPr/>
        <p:txBody>
          <a:bodyPr/>
          <a:lstStyle/>
          <a:p>
            <a:r>
              <a:rPr lang="de-DE" dirty="0"/>
              <a:t>Die Stufe 3 ist die Herausbildung einer bedrohlichen Eskalation und physischer Gewalt. </a:t>
            </a:r>
          </a:p>
          <a:p>
            <a:r>
              <a:rPr lang="de-DE" dirty="0"/>
              <a:t>Der Inhalt der Beleidigungen wird nebensächlich. Die Beleidigungen sind in den Drohgebärden nicht mehr witzig gemeint, wie möglicherweise noch in Stufe 2. Aber nur eine Minderheit wütender Wortgefechte eskaliert in Gewalt.</a:t>
            </a:r>
          </a:p>
          <a:p>
            <a:r>
              <a:rPr lang="de-DE" dirty="0"/>
              <a:t>Drohgebärden können entweder ein Zwischenschritt oder der erste Schritt zur physischen Gewalt sein. Wenn die Drohgebärden nach der ersten Tätlichkeit weitergehen, deutet dies darauf hin, dass der Angreifer nicht wirklich eskalieren will.</a:t>
            </a:r>
          </a:p>
          <a:p>
            <a:endParaRPr lang="de-DE" b="1" dirty="0"/>
          </a:p>
        </p:txBody>
      </p:sp>
      <p:sp>
        <p:nvSpPr>
          <p:cNvPr id="4" name="Vertikaler Textplatzhalter 3">
            <a:extLst>
              <a:ext uri="{FF2B5EF4-FFF2-40B4-BE49-F238E27FC236}">
                <a16:creationId xmlns:a16="http://schemas.microsoft.com/office/drawing/2014/main" id="{B039A25A-07EA-AE41-7627-3CDDB6C5F9F8}"/>
              </a:ext>
            </a:extLst>
          </p:cNvPr>
          <p:cNvSpPr>
            <a:spLocks noGrp="1"/>
          </p:cNvSpPr>
          <p:nvPr>
            <p:ph type="body" orient="vert" idx="13"/>
          </p:nvPr>
        </p:nvSpPr>
        <p:spPr>
          <a:xfrm>
            <a:off x="9645313" y="0"/>
            <a:ext cx="2330681" cy="358305"/>
          </a:xfrm>
        </p:spPr>
        <p:txBody>
          <a:bodyPr/>
          <a:lstStyle/>
          <a:p>
            <a:r>
              <a:rPr lang="de-DE" dirty="0"/>
              <a:t>Konflikt-Eskalation</a:t>
            </a:r>
          </a:p>
        </p:txBody>
      </p:sp>
      <p:sp>
        <p:nvSpPr>
          <p:cNvPr id="5" name="Datumsplatzhalter 4">
            <a:extLst>
              <a:ext uri="{FF2B5EF4-FFF2-40B4-BE49-F238E27FC236}">
                <a16:creationId xmlns:a16="http://schemas.microsoft.com/office/drawing/2014/main" id="{2EB29592-F1E3-B80C-16B0-22854A27A7BA}"/>
              </a:ext>
            </a:extLst>
          </p:cNvPr>
          <p:cNvSpPr>
            <a:spLocks noGrp="1"/>
          </p:cNvSpPr>
          <p:nvPr>
            <p:ph type="dt" sz="half" idx="14"/>
          </p:nvPr>
        </p:nvSpPr>
        <p:spPr/>
        <p:txBody>
          <a:bodyPr/>
          <a:lstStyle/>
          <a:p>
            <a:r>
              <a:rPr lang="de-DE" dirty="0"/>
              <a:t>Modul „Prävention von Bedrohungen, Gewalt sowie Deeskalation in der Praxis“</a:t>
            </a:r>
          </a:p>
        </p:txBody>
      </p:sp>
      <p:sp>
        <p:nvSpPr>
          <p:cNvPr id="6" name="Fußzeilenplatzhalter 5">
            <a:extLst>
              <a:ext uri="{FF2B5EF4-FFF2-40B4-BE49-F238E27FC236}">
                <a16:creationId xmlns:a16="http://schemas.microsoft.com/office/drawing/2014/main" id="{CA4DE92C-85D5-10C0-2762-C62CFF7011B4}"/>
              </a:ext>
            </a:extLst>
          </p:cNvPr>
          <p:cNvSpPr>
            <a:spLocks noGrp="1"/>
          </p:cNvSpPr>
          <p:nvPr>
            <p:ph type="ftr" sz="quarter" idx="15"/>
          </p:nvPr>
        </p:nvSpPr>
        <p:spPr/>
        <p:txBody>
          <a:bodyPr/>
          <a:lstStyle/>
          <a:p>
            <a:r>
              <a:rPr lang="de-DE" dirty="0"/>
              <a:t>Handbuch Qualitätszirkel</a:t>
            </a:r>
          </a:p>
        </p:txBody>
      </p:sp>
      <p:sp>
        <p:nvSpPr>
          <p:cNvPr id="7" name="Foliennummernplatzhalter 6">
            <a:extLst>
              <a:ext uri="{FF2B5EF4-FFF2-40B4-BE49-F238E27FC236}">
                <a16:creationId xmlns:a16="http://schemas.microsoft.com/office/drawing/2014/main" id="{68FFE956-46C4-0D3D-EE2A-3208492A4C76}"/>
              </a:ext>
            </a:extLst>
          </p:cNvPr>
          <p:cNvSpPr>
            <a:spLocks noGrp="1"/>
          </p:cNvSpPr>
          <p:nvPr>
            <p:ph type="sldNum" sz="quarter" idx="16"/>
          </p:nvPr>
        </p:nvSpPr>
        <p:spPr/>
        <p:txBody>
          <a:bodyPr/>
          <a:lstStyle/>
          <a:p>
            <a:r>
              <a:rPr lang="de-DE" dirty="0"/>
              <a:t>Seite </a:t>
            </a:r>
            <a:fld id="{ADD7824D-2DCF-4DDA-BE8D-0B7ABA078092}" type="slidenum">
              <a:rPr lang="de-DE" smtClean="0"/>
              <a:pPr/>
              <a:t>10</a:t>
            </a:fld>
            <a:endParaRPr lang="de-DE" dirty="0"/>
          </a:p>
        </p:txBody>
      </p:sp>
    </p:spTree>
    <p:extLst>
      <p:ext uri="{BB962C8B-B14F-4D97-AF65-F5344CB8AC3E}">
        <p14:creationId xmlns:p14="http://schemas.microsoft.com/office/powerpoint/2010/main" val="1509049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AEF9C1-EBF1-8D23-32E6-7D94E706902F}"/>
              </a:ext>
            </a:extLst>
          </p:cNvPr>
          <p:cNvSpPr>
            <a:spLocks noGrp="1"/>
          </p:cNvSpPr>
          <p:nvPr>
            <p:ph type="title"/>
          </p:nvPr>
        </p:nvSpPr>
        <p:spPr/>
        <p:txBody>
          <a:bodyPr/>
          <a:lstStyle/>
          <a:p>
            <a:r>
              <a:rPr lang="de-DE" dirty="0"/>
              <a:t>Die drei typischen Stufen des Konfliktverlaufs – Deeskalation Stufe 3</a:t>
            </a:r>
          </a:p>
        </p:txBody>
      </p:sp>
      <p:sp>
        <p:nvSpPr>
          <p:cNvPr id="3" name="Inhaltsplatzhalter 2">
            <a:extLst>
              <a:ext uri="{FF2B5EF4-FFF2-40B4-BE49-F238E27FC236}">
                <a16:creationId xmlns:a16="http://schemas.microsoft.com/office/drawing/2014/main" id="{34A275BE-EB47-12C2-3EA3-6DF9AFEC6263}"/>
              </a:ext>
            </a:extLst>
          </p:cNvPr>
          <p:cNvSpPr>
            <a:spLocks noGrp="1"/>
          </p:cNvSpPr>
          <p:nvPr>
            <p:ph idx="1"/>
          </p:nvPr>
        </p:nvSpPr>
        <p:spPr/>
        <p:txBody>
          <a:bodyPr/>
          <a:lstStyle/>
          <a:p>
            <a:r>
              <a:rPr lang="de-DE" dirty="0"/>
              <a:t>Als mögliche Technik hat sich in Stufe 3 manchmal noch das Entscheidungstableau bewährt:</a:t>
            </a:r>
          </a:p>
          <a:p>
            <a:pPr lvl="1"/>
            <a:r>
              <a:rPr lang="de-DE" dirty="0"/>
              <a:t>Wir haben jetzt zwei Optionen. Sie haben die Möglichkeit, hier weiter laut zu sein und dann kann ich Sie nicht mehr behandeln, das fände ich persönlich schade. Zweite Möglichkeit: Sie gedulden sich etwas und  wir helfen Ihnen dann mit Ihrem Anliegen…“</a:t>
            </a:r>
          </a:p>
          <a:p>
            <a:pPr lvl="1"/>
            <a:r>
              <a:rPr lang="de-DE" dirty="0"/>
              <a:t>Wir haben jetzt zwei Möglichkeiten. Sie können hier weiter bedrohlich auftreten, dann zwingen Sie uns, die Polizei zu rufen. Oder aber Sie setzen sich wieder und vertrauen auf uns; wir helfen Ihnen dann…“ </a:t>
            </a:r>
          </a:p>
          <a:p>
            <a:r>
              <a:rPr lang="de-DE" dirty="0"/>
              <a:t>Manchmal können selbst üble, gezielte Beleidigungen und Drohgebärden repetitiv und langweilig werden. </a:t>
            </a:r>
          </a:p>
          <a:p>
            <a:r>
              <a:rPr lang="de-DE" b="1" dirty="0"/>
              <a:t>Achten Sie auf eine Schutzhaltung! Hilfe? </a:t>
            </a:r>
          </a:p>
          <a:p>
            <a:endParaRPr lang="de-DE" b="1" dirty="0"/>
          </a:p>
        </p:txBody>
      </p:sp>
      <p:sp>
        <p:nvSpPr>
          <p:cNvPr id="4" name="Vertikaler Textplatzhalter 3">
            <a:extLst>
              <a:ext uri="{FF2B5EF4-FFF2-40B4-BE49-F238E27FC236}">
                <a16:creationId xmlns:a16="http://schemas.microsoft.com/office/drawing/2014/main" id="{B039A25A-07EA-AE41-7627-3CDDB6C5F9F8}"/>
              </a:ext>
            </a:extLst>
          </p:cNvPr>
          <p:cNvSpPr>
            <a:spLocks noGrp="1"/>
          </p:cNvSpPr>
          <p:nvPr>
            <p:ph type="body" orient="vert" idx="13"/>
          </p:nvPr>
        </p:nvSpPr>
        <p:spPr>
          <a:xfrm>
            <a:off x="9645313" y="0"/>
            <a:ext cx="2330681" cy="358305"/>
          </a:xfrm>
        </p:spPr>
        <p:txBody>
          <a:bodyPr/>
          <a:lstStyle/>
          <a:p>
            <a:r>
              <a:rPr lang="de-DE" dirty="0"/>
              <a:t>Konflikt-Eskalation</a:t>
            </a:r>
          </a:p>
        </p:txBody>
      </p:sp>
      <p:sp>
        <p:nvSpPr>
          <p:cNvPr id="5" name="Datumsplatzhalter 4">
            <a:extLst>
              <a:ext uri="{FF2B5EF4-FFF2-40B4-BE49-F238E27FC236}">
                <a16:creationId xmlns:a16="http://schemas.microsoft.com/office/drawing/2014/main" id="{2EB29592-F1E3-B80C-16B0-22854A27A7BA}"/>
              </a:ext>
            </a:extLst>
          </p:cNvPr>
          <p:cNvSpPr>
            <a:spLocks noGrp="1"/>
          </p:cNvSpPr>
          <p:nvPr>
            <p:ph type="dt" sz="half" idx="14"/>
          </p:nvPr>
        </p:nvSpPr>
        <p:spPr/>
        <p:txBody>
          <a:bodyPr/>
          <a:lstStyle/>
          <a:p>
            <a:r>
              <a:rPr lang="de-DE" dirty="0"/>
              <a:t>Modul „Prävention von Bedrohungen, Gewalt sowie Deeskalation in der Praxis“</a:t>
            </a:r>
          </a:p>
        </p:txBody>
      </p:sp>
      <p:sp>
        <p:nvSpPr>
          <p:cNvPr id="6" name="Fußzeilenplatzhalter 5">
            <a:extLst>
              <a:ext uri="{FF2B5EF4-FFF2-40B4-BE49-F238E27FC236}">
                <a16:creationId xmlns:a16="http://schemas.microsoft.com/office/drawing/2014/main" id="{CA4DE92C-85D5-10C0-2762-C62CFF7011B4}"/>
              </a:ext>
            </a:extLst>
          </p:cNvPr>
          <p:cNvSpPr>
            <a:spLocks noGrp="1"/>
          </p:cNvSpPr>
          <p:nvPr>
            <p:ph type="ftr" sz="quarter" idx="15"/>
          </p:nvPr>
        </p:nvSpPr>
        <p:spPr/>
        <p:txBody>
          <a:bodyPr/>
          <a:lstStyle/>
          <a:p>
            <a:r>
              <a:rPr lang="de-DE" dirty="0"/>
              <a:t>Handbuch Qualitätszirkel</a:t>
            </a:r>
          </a:p>
        </p:txBody>
      </p:sp>
      <p:sp>
        <p:nvSpPr>
          <p:cNvPr id="7" name="Foliennummernplatzhalter 6">
            <a:extLst>
              <a:ext uri="{FF2B5EF4-FFF2-40B4-BE49-F238E27FC236}">
                <a16:creationId xmlns:a16="http://schemas.microsoft.com/office/drawing/2014/main" id="{68FFE956-46C4-0D3D-EE2A-3208492A4C76}"/>
              </a:ext>
            </a:extLst>
          </p:cNvPr>
          <p:cNvSpPr>
            <a:spLocks noGrp="1"/>
          </p:cNvSpPr>
          <p:nvPr>
            <p:ph type="sldNum" sz="quarter" idx="16"/>
          </p:nvPr>
        </p:nvSpPr>
        <p:spPr/>
        <p:txBody>
          <a:bodyPr/>
          <a:lstStyle/>
          <a:p>
            <a:r>
              <a:rPr lang="de-DE" dirty="0"/>
              <a:t>Seite </a:t>
            </a:r>
            <a:fld id="{ADD7824D-2DCF-4DDA-BE8D-0B7ABA078092}" type="slidenum">
              <a:rPr lang="de-DE" smtClean="0"/>
              <a:pPr/>
              <a:t>11</a:t>
            </a:fld>
            <a:endParaRPr lang="de-DE" dirty="0"/>
          </a:p>
        </p:txBody>
      </p:sp>
    </p:spTree>
    <p:extLst>
      <p:ext uri="{BB962C8B-B14F-4D97-AF65-F5344CB8AC3E}">
        <p14:creationId xmlns:p14="http://schemas.microsoft.com/office/powerpoint/2010/main" val="3530760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AEF9C1-EBF1-8D23-32E6-7D94E706902F}"/>
              </a:ext>
            </a:extLst>
          </p:cNvPr>
          <p:cNvSpPr>
            <a:spLocks noGrp="1"/>
          </p:cNvSpPr>
          <p:nvPr>
            <p:ph type="title"/>
          </p:nvPr>
        </p:nvSpPr>
        <p:spPr/>
        <p:txBody>
          <a:bodyPr/>
          <a:lstStyle/>
          <a:p>
            <a:r>
              <a:rPr lang="de-DE" dirty="0"/>
              <a:t>Vorwärtspanik</a:t>
            </a:r>
          </a:p>
        </p:txBody>
      </p:sp>
      <p:sp>
        <p:nvSpPr>
          <p:cNvPr id="3" name="Inhaltsplatzhalter 2">
            <a:extLst>
              <a:ext uri="{FF2B5EF4-FFF2-40B4-BE49-F238E27FC236}">
                <a16:creationId xmlns:a16="http://schemas.microsoft.com/office/drawing/2014/main" id="{34A275BE-EB47-12C2-3EA3-6DF9AFEC6263}"/>
              </a:ext>
            </a:extLst>
          </p:cNvPr>
          <p:cNvSpPr>
            <a:spLocks noGrp="1"/>
          </p:cNvSpPr>
          <p:nvPr>
            <p:ph idx="1"/>
          </p:nvPr>
        </p:nvSpPr>
        <p:spPr/>
        <p:txBody>
          <a:bodyPr/>
          <a:lstStyle/>
          <a:p>
            <a:r>
              <a:rPr lang="de-DE" dirty="0"/>
              <a:t>Zusätzlich zum Stufenmodell wird die „Vorwärtspanik“ beschrieben. Sie sollte möglichst vermieden werden.</a:t>
            </a:r>
          </a:p>
          <a:p>
            <a:r>
              <a:rPr lang="de-DE" dirty="0"/>
              <a:t>Am Anfang steht eine mit Angst verbundene, spannungsgeladene Situation. Die Spannung steigert sich, bis plötzlich - beispielsweise wegen der wahrgenommenen Unsicherheit des </a:t>
            </a:r>
            <a:br>
              <a:rPr lang="de-DE" dirty="0"/>
            </a:br>
            <a:r>
              <a:rPr lang="de-DE" dirty="0"/>
              <a:t>Arztes - ein erfolgreicher Angriff möglich scheint; eine neue </a:t>
            </a:r>
            <a:r>
              <a:rPr lang="de-DE" dirty="0" err="1"/>
              <a:t>dopaminbedingte</a:t>
            </a:r>
            <a:r>
              <a:rPr lang="de-DE" dirty="0"/>
              <a:t> emotionale Hoch-Stimmung gegenüber dem “Gegner” entsteht und wird jetzt unverhältnismäßig und gewalttätig ausagiert.</a:t>
            </a:r>
          </a:p>
          <a:p>
            <a:r>
              <a:rPr lang="de-DE" dirty="0"/>
              <a:t>In Arztpraxen tritt Vorwärtspanik auf, wenn Mitarbeitende erst klar und selbstbewusst auftreten, dann aber - meistens aus Angst - plötzlich „einknicken“ und damit den Patienten ungewollt zu einem impulshaften Durchbruch animieren.</a:t>
            </a:r>
          </a:p>
          <a:p>
            <a:endParaRPr lang="de-DE" dirty="0"/>
          </a:p>
        </p:txBody>
      </p:sp>
      <p:sp>
        <p:nvSpPr>
          <p:cNvPr id="4" name="Vertikaler Textplatzhalter 3">
            <a:extLst>
              <a:ext uri="{FF2B5EF4-FFF2-40B4-BE49-F238E27FC236}">
                <a16:creationId xmlns:a16="http://schemas.microsoft.com/office/drawing/2014/main" id="{B039A25A-07EA-AE41-7627-3CDDB6C5F9F8}"/>
              </a:ext>
            </a:extLst>
          </p:cNvPr>
          <p:cNvSpPr>
            <a:spLocks noGrp="1"/>
          </p:cNvSpPr>
          <p:nvPr>
            <p:ph type="body" orient="vert" idx="13"/>
          </p:nvPr>
        </p:nvSpPr>
        <p:spPr>
          <a:xfrm>
            <a:off x="9645314" y="0"/>
            <a:ext cx="2330680" cy="358305"/>
          </a:xfrm>
        </p:spPr>
        <p:txBody>
          <a:bodyPr/>
          <a:lstStyle/>
          <a:p>
            <a:r>
              <a:rPr lang="de-DE" dirty="0"/>
              <a:t>Konflikt-Eskalation</a:t>
            </a:r>
          </a:p>
        </p:txBody>
      </p:sp>
      <p:sp>
        <p:nvSpPr>
          <p:cNvPr id="5" name="Datumsplatzhalter 4">
            <a:extLst>
              <a:ext uri="{FF2B5EF4-FFF2-40B4-BE49-F238E27FC236}">
                <a16:creationId xmlns:a16="http://schemas.microsoft.com/office/drawing/2014/main" id="{2EB29592-F1E3-B80C-16B0-22854A27A7BA}"/>
              </a:ext>
            </a:extLst>
          </p:cNvPr>
          <p:cNvSpPr>
            <a:spLocks noGrp="1"/>
          </p:cNvSpPr>
          <p:nvPr>
            <p:ph type="dt" sz="half" idx="14"/>
          </p:nvPr>
        </p:nvSpPr>
        <p:spPr/>
        <p:txBody>
          <a:bodyPr/>
          <a:lstStyle/>
          <a:p>
            <a:r>
              <a:rPr lang="de-DE" dirty="0"/>
              <a:t>Modul „Prävention von Bedrohungen, Gewalt sowie Deeskalation in der Praxis“</a:t>
            </a:r>
          </a:p>
        </p:txBody>
      </p:sp>
      <p:sp>
        <p:nvSpPr>
          <p:cNvPr id="6" name="Fußzeilenplatzhalter 5">
            <a:extLst>
              <a:ext uri="{FF2B5EF4-FFF2-40B4-BE49-F238E27FC236}">
                <a16:creationId xmlns:a16="http://schemas.microsoft.com/office/drawing/2014/main" id="{CA4DE92C-85D5-10C0-2762-C62CFF7011B4}"/>
              </a:ext>
            </a:extLst>
          </p:cNvPr>
          <p:cNvSpPr>
            <a:spLocks noGrp="1"/>
          </p:cNvSpPr>
          <p:nvPr>
            <p:ph type="ftr" sz="quarter" idx="15"/>
          </p:nvPr>
        </p:nvSpPr>
        <p:spPr/>
        <p:txBody>
          <a:bodyPr/>
          <a:lstStyle/>
          <a:p>
            <a:r>
              <a:rPr lang="de-DE" dirty="0"/>
              <a:t>Handbuch Qualitätszirkel</a:t>
            </a:r>
          </a:p>
        </p:txBody>
      </p:sp>
      <p:sp>
        <p:nvSpPr>
          <p:cNvPr id="7" name="Foliennummernplatzhalter 6">
            <a:extLst>
              <a:ext uri="{FF2B5EF4-FFF2-40B4-BE49-F238E27FC236}">
                <a16:creationId xmlns:a16="http://schemas.microsoft.com/office/drawing/2014/main" id="{68FFE956-46C4-0D3D-EE2A-3208492A4C76}"/>
              </a:ext>
            </a:extLst>
          </p:cNvPr>
          <p:cNvSpPr>
            <a:spLocks noGrp="1"/>
          </p:cNvSpPr>
          <p:nvPr>
            <p:ph type="sldNum" sz="quarter" idx="16"/>
          </p:nvPr>
        </p:nvSpPr>
        <p:spPr/>
        <p:txBody>
          <a:bodyPr/>
          <a:lstStyle/>
          <a:p>
            <a:r>
              <a:rPr lang="de-DE" dirty="0"/>
              <a:t>Seite </a:t>
            </a:r>
            <a:fld id="{ADD7824D-2DCF-4DDA-BE8D-0B7ABA078092}" type="slidenum">
              <a:rPr lang="de-DE" smtClean="0"/>
              <a:pPr/>
              <a:t>12</a:t>
            </a:fld>
            <a:endParaRPr lang="de-DE" dirty="0"/>
          </a:p>
        </p:txBody>
      </p:sp>
    </p:spTree>
    <p:extLst>
      <p:ext uri="{BB962C8B-B14F-4D97-AF65-F5344CB8AC3E}">
        <p14:creationId xmlns:p14="http://schemas.microsoft.com/office/powerpoint/2010/main" val="3991927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1CB46C-24E9-4993-DC02-EDAD786FA65B}"/>
              </a:ext>
            </a:extLst>
          </p:cNvPr>
          <p:cNvSpPr>
            <a:spLocks noGrp="1"/>
          </p:cNvSpPr>
          <p:nvPr>
            <p:ph type="title"/>
          </p:nvPr>
        </p:nvSpPr>
        <p:spPr/>
        <p:txBody>
          <a:bodyPr/>
          <a:lstStyle/>
          <a:p>
            <a:r>
              <a:rPr lang="de-DE" dirty="0"/>
              <a:t>Strukturelle Prävention in der Praxis (1)</a:t>
            </a:r>
          </a:p>
        </p:txBody>
      </p:sp>
      <p:sp>
        <p:nvSpPr>
          <p:cNvPr id="3" name="Inhaltsplatzhalter 2">
            <a:extLst>
              <a:ext uri="{FF2B5EF4-FFF2-40B4-BE49-F238E27FC236}">
                <a16:creationId xmlns:a16="http://schemas.microsoft.com/office/drawing/2014/main" id="{68978EF8-60A9-C16C-5D5C-D8EB9BEA88C7}"/>
              </a:ext>
            </a:extLst>
          </p:cNvPr>
          <p:cNvSpPr>
            <a:spLocks noGrp="1"/>
          </p:cNvSpPr>
          <p:nvPr>
            <p:ph idx="1"/>
          </p:nvPr>
        </p:nvSpPr>
        <p:spPr/>
        <p:txBody>
          <a:bodyPr/>
          <a:lstStyle/>
          <a:p>
            <a:r>
              <a:rPr lang="de-DE" dirty="0"/>
              <a:t>Prüfen Sie: Macht das aufgehängte Leitbild Sinn: „Die Zusammenarbeit mit unseren Patientinnen und Patienten beruht auf gegenseitiger Wertschätzung und Respekt….“?</a:t>
            </a:r>
          </a:p>
          <a:p>
            <a:r>
              <a:rPr lang="de-DE" dirty="0"/>
              <a:t>Wo passieren in Ihrer Praxis die meisten Übergriffe und Beleidigungen?</a:t>
            </a:r>
          </a:p>
          <a:p>
            <a:r>
              <a:rPr lang="de-DE" dirty="0"/>
              <a:t>Dort</a:t>
            </a:r>
          </a:p>
          <a:p>
            <a:pPr lvl="1"/>
            <a:r>
              <a:rPr lang="de-DE" dirty="0"/>
              <a:t>die Räume weiträumiger gestalten</a:t>
            </a:r>
          </a:p>
          <a:p>
            <a:pPr lvl="1"/>
            <a:r>
              <a:rPr lang="de-DE" dirty="0"/>
              <a:t>Prüfen: welche Gegenstände liegen hier griffbereit? Gegenstände, die als Waffen geeignet sein könnten (zum Beispiel Scheren, Messer, Flaschen), sind sicher aufzubewahren.</a:t>
            </a:r>
          </a:p>
          <a:p>
            <a:pPr lvl="1"/>
            <a:r>
              <a:rPr lang="de-DE" dirty="0"/>
              <a:t>eher runde und nicht eckige Möbel</a:t>
            </a:r>
          </a:p>
          <a:p>
            <a:pPr lvl="1"/>
            <a:r>
              <a:rPr lang="de-DE" dirty="0"/>
              <a:t>Verglasungen sollten bruchsicher sein und Einrichtungsgegenstände aus nicht brennbarem oder schwer entflammbarem Material. </a:t>
            </a:r>
          </a:p>
          <a:p>
            <a:pPr lvl="1"/>
            <a:r>
              <a:rPr lang="de-DE" dirty="0"/>
              <a:t>Können Mitarbeitende zur Not einen Abstand herstellen, zum Beispiel durch die Platzierung eines Schreibtisches oder anderer Gegenstände? Plastikscheiben an der Aufnahme?</a:t>
            </a:r>
          </a:p>
          <a:p>
            <a:endParaRPr lang="de-DE" dirty="0"/>
          </a:p>
        </p:txBody>
      </p:sp>
      <p:sp>
        <p:nvSpPr>
          <p:cNvPr id="4" name="Vertikaler Textplatzhalter 3">
            <a:extLst>
              <a:ext uri="{FF2B5EF4-FFF2-40B4-BE49-F238E27FC236}">
                <a16:creationId xmlns:a16="http://schemas.microsoft.com/office/drawing/2014/main" id="{B731A820-3C25-6F95-761D-E22126398010}"/>
              </a:ext>
            </a:extLst>
          </p:cNvPr>
          <p:cNvSpPr>
            <a:spLocks noGrp="1"/>
          </p:cNvSpPr>
          <p:nvPr>
            <p:ph type="body" orient="vert" idx="13"/>
          </p:nvPr>
        </p:nvSpPr>
        <p:spPr>
          <a:xfrm>
            <a:off x="9286882" y="0"/>
            <a:ext cx="2689112" cy="358305"/>
          </a:xfrm>
        </p:spPr>
        <p:txBody>
          <a:bodyPr/>
          <a:lstStyle/>
          <a:p>
            <a:r>
              <a:rPr lang="de-DE" dirty="0"/>
              <a:t>Strukturelle Prävention</a:t>
            </a:r>
          </a:p>
        </p:txBody>
      </p:sp>
      <p:sp>
        <p:nvSpPr>
          <p:cNvPr id="5" name="Datumsplatzhalter 4">
            <a:extLst>
              <a:ext uri="{FF2B5EF4-FFF2-40B4-BE49-F238E27FC236}">
                <a16:creationId xmlns:a16="http://schemas.microsoft.com/office/drawing/2014/main" id="{34737251-1F31-D046-C152-A984C24FB8BC}"/>
              </a:ext>
            </a:extLst>
          </p:cNvPr>
          <p:cNvSpPr>
            <a:spLocks noGrp="1"/>
          </p:cNvSpPr>
          <p:nvPr>
            <p:ph type="dt" sz="half" idx="14"/>
          </p:nvPr>
        </p:nvSpPr>
        <p:spPr/>
        <p:txBody>
          <a:bodyPr/>
          <a:lstStyle/>
          <a:p>
            <a:r>
              <a:rPr lang="de-DE" dirty="0"/>
              <a:t>Modul „Prävention von Bedrohungen, Gewalt sowie Deeskalation in der Praxis“</a:t>
            </a:r>
          </a:p>
        </p:txBody>
      </p:sp>
      <p:sp>
        <p:nvSpPr>
          <p:cNvPr id="6" name="Fußzeilenplatzhalter 5">
            <a:extLst>
              <a:ext uri="{FF2B5EF4-FFF2-40B4-BE49-F238E27FC236}">
                <a16:creationId xmlns:a16="http://schemas.microsoft.com/office/drawing/2014/main" id="{E847F2C0-63D5-65E0-CF08-18BF7AE3EDDD}"/>
              </a:ext>
            </a:extLst>
          </p:cNvPr>
          <p:cNvSpPr>
            <a:spLocks noGrp="1"/>
          </p:cNvSpPr>
          <p:nvPr>
            <p:ph type="ftr" sz="quarter" idx="15"/>
          </p:nvPr>
        </p:nvSpPr>
        <p:spPr/>
        <p:txBody>
          <a:bodyPr/>
          <a:lstStyle/>
          <a:p>
            <a:r>
              <a:rPr lang="de-DE" dirty="0"/>
              <a:t>Handbuch Qualitätszirkel</a:t>
            </a:r>
          </a:p>
        </p:txBody>
      </p:sp>
      <p:sp>
        <p:nvSpPr>
          <p:cNvPr id="7" name="Foliennummernplatzhalter 6">
            <a:extLst>
              <a:ext uri="{FF2B5EF4-FFF2-40B4-BE49-F238E27FC236}">
                <a16:creationId xmlns:a16="http://schemas.microsoft.com/office/drawing/2014/main" id="{3301049D-0222-5503-CD0B-1551F857CFF4}"/>
              </a:ext>
            </a:extLst>
          </p:cNvPr>
          <p:cNvSpPr>
            <a:spLocks noGrp="1"/>
          </p:cNvSpPr>
          <p:nvPr>
            <p:ph type="sldNum" sz="quarter" idx="16"/>
          </p:nvPr>
        </p:nvSpPr>
        <p:spPr/>
        <p:txBody>
          <a:bodyPr/>
          <a:lstStyle/>
          <a:p>
            <a:r>
              <a:rPr lang="de-DE" dirty="0"/>
              <a:t>Seite </a:t>
            </a:r>
            <a:fld id="{ADD7824D-2DCF-4DDA-BE8D-0B7ABA078092}" type="slidenum">
              <a:rPr lang="de-DE" smtClean="0"/>
              <a:pPr/>
              <a:t>13</a:t>
            </a:fld>
            <a:endParaRPr lang="de-DE" dirty="0"/>
          </a:p>
        </p:txBody>
      </p:sp>
    </p:spTree>
    <p:extLst>
      <p:ext uri="{BB962C8B-B14F-4D97-AF65-F5344CB8AC3E}">
        <p14:creationId xmlns:p14="http://schemas.microsoft.com/office/powerpoint/2010/main" val="636668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2B8474-3267-23AC-4712-90C701B9AE42}"/>
              </a:ext>
            </a:extLst>
          </p:cNvPr>
          <p:cNvSpPr>
            <a:spLocks noGrp="1"/>
          </p:cNvSpPr>
          <p:nvPr>
            <p:ph type="title"/>
          </p:nvPr>
        </p:nvSpPr>
        <p:spPr/>
        <p:txBody>
          <a:bodyPr/>
          <a:lstStyle/>
          <a:p>
            <a:r>
              <a:rPr lang="de-DE" dirty="0"/>
              <a:t>Strukturelle Prävention in der Praxis (2) </a:t>
            </a:r>
          </a:p>
        </p:txBody>
      </p:sp>
      <p:sp>
        <p:nvSpPr>
          <p:cNvPr id="3" name="Inhaltsplatzhalter 2">
            <a:extLst>
              <a:ext uri="{FF2B5EF4-FFF2-40B4-BE49-F238E27FC236}">
                <a16:creationId xmlns:a16="http://schemas.microsoft.com/office/drawing/2014/main" id="{EFC8B230-8043-678B-010A-8F9E79A36342}"/>
              </a:ext>
            </a:extLst>
          </p:cNvPr>
          <p:cNvSpPr>
            <a:spLocks noGrp="1"/>
          </p:cNvSpPr>
          <p:nvPr>
            <p:ph idx="1"/>
          </p:nvPr>
        </p:nvSpPr>
        <p:spPr/>
        <p:txBody>
          <a:bodyPr/>
          <a:lstStyle/>
          <a:p>
            <a:r>
              <a:rPr lang="de-DE" dirty="0"/>
              <a:t>Weitere Maßnahmen</a:t>
            </a:r>
          </a:p>
          <a:p>
            <a:pPr lvl="1"/>
            <a:r>
              <a:rPr lang="de-DE" dirty="0"/>
              <a:t>Gutes Wartezeitmanagement!</a:t>
            </a:r>
          </a:p>
          <a:p>
            <a:pPr lvl="1"/>
            <a:r>
              <a:rPr lang="de-DE" dirty="0"/>
              <a:t>Flucht- und Rettungswege freihalten!</a:t>
            </a:r>
          </a:p>
          <a:p>
            <a:pPr lvl="1"/>
            <a:r>
              <a:rPr lang="de-DE" dirty="0"/>
              <a:t>In der Anmeldung und in den Sprechzimmern sollte im Notfall ein Abstand zwischen den Mitarbeitenden und den Patienten geschaffen werden können, beispielsweise durch kleinere Tische oder Sideboards</a:t>
            </a:r>
          </a:p>
          <a:p>
            <a:pPr lvl="1"/>
            <a:r>
              <a:rPr lang="de-DE" dirty="0"/>
              <a:t>Platzieren Sie die Patienten eher zur Tür als am Fenster und mit Blick hinaus!</a:t>
            </a:r>
          </a:p>
          <a:p>
            <a:pPr lvl="1"/>
            <a:r>
              <a:rPr lang="de-DE" dirty="0"/>
              <a:t>Sprechen Sie nicht in frontaler Position, sondern in 90- Grad-Position!</a:t>
            </a:r>
          </a:p>
          <a:p>
            <a:pPr lvl="1"/>
            <a:r>
              <a:rPr lang="de-DE" dirty="0"/>
              <a:t>Spiegel- und Spiegelfolien, damit die Patienten ihre eigenen Gesichtsausdruck gegenüber anderen wahrnehmen können</a:t>
            </a:r>
          </a:p>
          <a:p>
            <a:pPr lvl="1"/>
            <a:r>
              <a:rPr lang="de-DE" dirty="0"/>
              <a:t>deeskalative Wand-Poster mit Abbildung von zwei Augen anbringen</a:t>
            </a:r>
          </a:p>
          <a:p>
            <a:pPr lvl="1"/>
            <a:r>
              <a:rPr lang="de-DE" dirty="0"/>
              <a:t>…</a:t>
            </a:r>
          </a:p>
          <a:p>
            <a:endParaRPr lang="de-DE" dirty="0"/>
          </a:p>
        </p:txBody>
      </p:sp>
      <p:sp>
        <p:nvSpPr>
          <p:cNvPr id="4" name="Vertikaler Textplatzhalter 3">
            <a:extLst>
              <a:ext uri="{FF2B5EF4-FFF2-40B4-BE49-F238E27FC236}">
                <a16:creationId xmlns:a16="http://schemas.microsoft.com/office/drawing/2014/main" id="{CBA9A86C-EF08-4A5A-8601-77F07B937E72}"/>
              </a:ext>
            </a:extLst>
          </p:cNvPr>
          <p:cNvSpPr>
            <a:spLocks noGrp="1"/>
          </p:cNvSpPr>
          <p:nvPr>
            <p:ph type="body" orient="vert" idx="13"/>
          </p:nvPr>
        </p:nvSpPr>
        <p:spPr>
          <a:xfrm>
            <a:off x="9286882" y="0"/>
            <a:ext cx="2689112" cy="358305"/>
          </a:xfrm>
        </p:spPr>
        <p:txBody>
          <a:bodyPr/>
          <a:lstStyle/>
          <a:p>
            <a:r>
              <a:rPr lang="de-DE" dirty="0"/>
              <a:t>Strukturelle Prävention</a:t>
            </a:r>
          </a:p>
        </p:txBody>
      </p:sp>
      <p:sp>
        <p:nvSpPr>
          <p:cNvPr id="5" name="Datumsplatzhalter 4">
            <a:extLst>
              <a:ext uri="{FF2B5EF4-FFF2-40B4-BE49-F238E27FC236}">
                <a16:creationId xmlns:a16="http://schemas.microsoft.com/office/drawing/2014/main" id="{A4AD1C3B-3BEE-CEC2-CDAA-6E8919A13452}"/>
              </a:ext>
            </a:extLst>
          </p:cNvPr>
          <p:cNvSpPr>
            <a:spLocks noGrp="1"/>
          </p:cNvSpPr>
          <p:nvPr>
            <p:ph type="dt" sz="half" idx="14"/>
          </p:nvPr>
        </p:nvSpPr>
        <p:spPr/>
        <p:txBody>
          <a:bodyPr/>
          <a:lstStyle/>
          <a:p>
            <a:r>
              <a:rPr lang="de-DE" dirty="0"/>
              <a:t>Modul „Prävention von Bedrohungen, Gewalt sowie Deeskalation in der Praxis“</a:t>
            </a:r>
          </a:p>
        </p:txBody>
      </p:sp>
      <p:sp>
        <p:nvSpPr>
          <p:cNvPr id="6" name="Fußzeilenplatzhalter 5">
            <a:extLst>
              <a:ext uri="{FF2B5EF4-FFF2-40B4-BE49-F238E27FC236}">
                <a16:creationId xmlns:a16="http://schemas.microsoft.com/office/drawing/2014/main" id="{46BBAD1E-63CA-A04D-BBC9-E086901AA5F2}"/>
              </a:ext>
            </a:extLst>
          </p:cNvPr>
          <p:cNvSpPr>
            <a:spLocks noGrp="1"/>
          </p:cNvSpPr>
          <p:nvPr>
            <p:ph type="ftr" sz="quarter" idx="15"/>
          </p:nvPr>
        </p:nvSpPr>
        <p:spPr/>
        <p:txBody>
          <a:bodyPr/>
          <a:lstStyle/>
          <a:p>
            <a:r>
              <a:rPr lang="de-DE" dirty="0"/>
              <a:t>Handbuch Qualitätszirkel</a:t>
            </a:r>
          </a:p>
        </p:txBody>
      </p:sp>
      <p:sp>
        <p:nvSpPr>
          <p:cNvPr id="7" name="Foliennummernplatzhalter 6">
            <a:extLst>
              <a:ext uri="{FF2B5EF4-FFF2-40B4-BE49-F238E27FC236}">
                <a16:creationId xmlns:a16="http://schemas.microsoft.com/office/drawing/2014/main" id="{72991096-2867-2F57-40E8-2EAB139A641A}"/>
              </a:ext>
            </a:extLst>
          </p:cNvPr>
          <p:cNvSpPr>
            <a:spLocks noGrp="1"/>
          </p:cNvSpPr>
          <p:nvPr>
            <p:ph type="sldNum" sz="quarter" idx="16"/>
          </p:nvPr>
        </p:nvSpPr>
        <p:spPr/>
        <p:txBody>
          <a:bodyPr/>
          <a:lstStyle/>
          <a:p>
            <a:r>
              <a:rPr lang="de-DE" dirty="0"/>
              <a:t>Seite </a:t>
            </a:r>
            <a:fld id="{ADD7824D-2DCF-4DDA-BE8D-0B7ABA078092}" type="slidenum">
              <a:rPr lang="de-DE" smtClean="0"/>
              <a:pPr/>
              <a:t>14</a:t>
            </a:fld>
            <a:endParaRPr lang="de-DE" dirty="0"/>
          </a:p>
        </p:txBody>
      </p:sp>
    </p:spTree>
    <p:extLst>
      <p:ext uri="{BB962C8B-B14F-4D97-AF65-F5344CB8AC3E}">
        <p14:creationId xmlns:p14="http://schemas.microsoft.com/office/powerpoint/2010/main" val="2820975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2B8474-3267-23AC-4712-90C701B9AE42}"/>
              </a:ext>
            </a:extLst>
          </p:cNvPr>
          <p:cNvSpPr>
            <a:spLocks noGrp="1"/>
          </p:cNvSpPr>
          <p:nvPr>
            <p:ph type="title"/>
          </p:nvPr>
        </p:nvSpPr>
        <p:spPr/>
        <p:txBody>
          <a:bodyPr/>
          <a:lstStyle/>
          <a:p>
            <a:r>
              <a:rPr lang="de-DE" dirty="0"/>
              <a:t>Strukturelle Prävention in der Praxis (3) </a:t>
            </a:r>
          </a:p>
        </p:txBody>
      </p:sp>
      <p:sp>
        <p:nvSpPr>
          <p:cNvPr id="3" name="Inhaltsplatzhalter 2">
            <a:extLst>
              <a:ext uri="{FF2B5EF4-FFF2-40B4-BE49-F238E27FC236}">
                <a16:creationId xmlns:a16="http://schemas.microsoft.com/office/drawing/2014/main" id="{EFC8B230-8043-678B-010A-8F9E79A36342}"/>
              </a:ext>
            </a:extLst>
          </p:cNvPr>
          <p:cNvSpPr>
            <a:spLocks noGrp="1"/>
          </p:cNvSpPr>
          <p:nvPr>
            <p:ph idx="1"/>
          </p:nvPr>
        </p:nvSpPr>
        <p:spPr/>
        <p:txBody>
          <a:bodyPr/>
          <a:lstStyle/>
          <a:p>
            <a:r>
              <a:rPr lang="de-DE" dirty="0"/>
              <a:t>Erweitern Sie generell das Risikoradar: </a:t>
            </a:r>
          </a:p>
          <a:p>
            <a:r>
              <a:rPr lang="de-DE" dirty="0"/>
              <a:t>Achten Sie im Vorfeld auf mögliche Problemvariablen der Patienten oder der Angehörigen, wie psychische Auffälligkeiten, ein bekannter Drogenkonsum, starke Schmerzen oder ein psychischer Ausnahmezustand, beispielsweise nach einem Unfall.</a:t>
            </a:r>
          </a:p>
          <a:p>
            <a:r>
              <a:rPr lang="de-DE" dirty="0"/>
              <a:t>Separieren Sie Problem-Patienten ggf. schon im Wartebereich!</a:t>
            </a:r>
          </a:p>
          <a:p>
            <a:r>
              <a:rPr lang="de-DE" dirty="0"/>
              <a:t>A, B, C oder 1-6-Patienten-Einteilung?</a:t>
            </a:r>
          </a:p>
          <a:p>
            <a:endParaRPr lang="de-DE" dirty="0"/>
          </a:p>
          <a:p>
            <a:endParaRPr lang="de-DE" dirty="0"/>
          </a:p>
        </p:txBody>
      </p:sp>
      <p:sp>
        <p:nvSpPr>
          <p:cNvPr id="4" name="Vertikaler Textplatzhalter 3">
            <a:extLst>
              <a:ext uri="{FF2B5EF4-FFF2-40B4-BE49-F238E27FC236}">
                <a16:creationId xmlns:a16="http://schemas.microsoft.com/office/drawing/2014/main" id="{CBA9A86C-EF08-4A5A-8601-77F07B937E72}"/>
              </a:ext>
            </a:extLst>
          </p:cNvPr>
          <p:cNvSpPr>
            <a:spLocks noGrp="1"/>
          </p:cNvSpPr>
          <p:nvPr>
            <p:ph type="body" orient="vert" idx="13"/>
          </p:nvPr>
        </p:nvSpPr>
        <p:spPr>
          <a:xfrm>
            <a:off x="9286882" y="0"/>
            <a:ext cx="2689112" cy="358305"/>
          </a:xfrm>
        </p:spPr>
        <p:txBody>
          <a:bodyPr/>
          <a:lstStyle/>
          <a:p>
            <a:r>
              <a:rPr lang="de-DE" dirty="0"/>
              <a:t>Strukturelle Prävention</a:t>
            </a:r>
          </a:p>
        </p:txBody>
      </p:sp>
      <p:sp>
        <p:nvSpPr>
          <p:cNvPr id="5" name="Datumsplatzhalter 4">
            <a:extLst>
              <a:ext uri="{FF2B5EF4-FFF2-40B4-BE49-F238E27FC236}">
                <a16:creationId xmlns:a16="http://schemas.microsoft.com/office/drawing/2014/main" id="{A4AD1C3B-3BEE-CEC2-CDAA-6E8919A13452}"/>
              </a:ext>
            </a:extLst>
          </p:cNvPr>
          <p:cNvSpPr>
            <a:spLocks noGrp="1"/>
          </p:cNvSpPr>
          <p:nvPr>
            <p:ph type="dt" sz="half" idx="14"/>
          </p:nvPr>
        </p:nvSpPr>
        <p:spPr/>
        <p:txBody>
          <a:bodyPr/>
          <a:lstStyle/>
          <a:p>
            <a:r>
              <a:rPr lang="de-DE" dirty="0"/>
              <a:t>Modul „Prävention von Bedrohungen, Gewalt sowie Deeskalation in der Praxis“</a:t>
            </a:r>
          </a:p>
        </p:txBody>
      </p:sp>
      <p:sp>
        <p:nvSpPr>
          <p:cNvPr id="6" name="Fußzeilenplatzhalter 5">
            <a:extLst>
              <a:ext uri="{FF2B5EF4-FFF2-40B4-BE49-F238E27FC236}">
                <a16:creationId xmlns:a16="http://schemas.microsoft.com/office/drawing/2014/main" id="{46BBAD1E-63CA-A04D-BBC9-E086901AA5F2}"/>
              </a:ext>
            </a:extLst>
          </p:cNvPr>
          <p:cNvSpPr>
            <a:spLocks noGrp="1"/>
          </p:cNvSpPr>
          <p:nvPr>
            <p:ph type="ftr" sz="quarter" idx="15"/>
          </p:nvPr>
        </p:nvSpPr>
        <p:spPr/>
        <p:txBody>
          <a:bodyPr/>
          <a:lstStyle/>
          <a:p>
            <a:r>
              <a:rPr lang="de-DE" dirty="0"/>
              <a:t>Handbuch Qualitätszirkel</a:t>
            </a:r>
          </a:p>
        </p:txBody>
      </p:sp>
      <p:sp>
        <p:nvSpPr>
          <p:cNvPr id="7" name="Foliennummernplatzhalter 6">
            <a:extLst>
              <a:ext uri="{FF2B5EF4-FFF2-40B4-BE49-F238E27FC236}">
                <a16:creationId xmlns:a16="http://schemas.microsoft.com/office/drawing/2014/main" id="{72991096-2867-2F57-40E8-2EAB139A641A}"/>
              </a:ext>
            </a:extLst>
          </p:cNvPr>
          <p:cNvSpPr>
            <a:spLocks noGrp="1"/>
          </p:cNvSpPr>
          <p:nvPr>
            <p:ph type="sldNum" sz="quarter" idx="16"/>
          </p:nvPr>
        </p:nvSpPr>
        <p:spPr/>
        <p:txBody>
          <a:bodyPr/>
          <a:lstStyle/>
          <a:p>
            <a:r>
              <a:rPr lang="de-DE" dirty="0"/>
              <a:t>Seite </a:t>
            </a:r>
            <a:fld id="{ADD7824D-2DCF-4DDA-BE8D-0B7ABA078092}" type="slidenum">
              <a:rPr lang="de-DE" smtClean="0"/>
              <a:pPr/>
              <a:t>15</a:t>
            </a:fld>
            <a:endParaRPr lang="de-DE" dirty="0"/>
          </a:p>
        </p:txBody>
      </p:sp>
    </p:spTree>
    <p:extLst>
      <p:ext uri="{BB962C8B-B14F-4D97-AF65-F5344CB8AC3E}">
        <p14:creationId xmlns:p14="http://schemas.microsoft.com/office/powerpoint/2010/main" val="2456712213"/>
      </p:ext>
    </p:extLst>
  </p:cSld>
  <p:clrMapOvr>
    <a:masterClrMapping/>
  </p:clrMapOvr>
  <p:extLst>
    <p:ext uri="{6950BFC3-D8DA-4A85-94F7-54DA5524770B}">
      <p188:commentRel xmlns:p188="http://schemas.microsoft.com/office/powerpoint/2018/8/main" r:id="rId2"/>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1CB46C-24E9-4993-DC02-EDAD786FA65B}"/>
              </a:ext>
            </a:extLst>
          </p:cNvPr>
          <p:cNvSpPr>
            <a:spLocks noGrp="1"/>
          </p:cNvSpPr>
          <p:nvPr>
            <p:ph type="title"/>
          </p:nvPr>
        </p:nvSpPr>
        <p:spPr/>
        <p:txBody>
          <a:bodyPr/>
          <a:lstStyle/>
          <a:p>
            <a:r>
              <a:rPr lang="de-DE" dirty="0"/>
              <a:t>Verbale/nonverbale Prävention und Deeskalation (1)</a:t>
            </a:r>
          </a:p>
        </p:txBody>
      </p:sp>
      <p:sp>
        <p:nvSpPr>
          <p:cNvPr id="3" name="Inhaltsplatzhalter 2">
            <a:extLst>
              <a:ext uri="{FF2B5EF4-FFF2-40B4-BE49-F238E27FC236}">
                <a16:creationId xmlns:a16="http://schemas.microsoft.com/office/drawing/2014/main" id="{68978EF8-60A9-C16C-5D5C-D8EB9BEA88C7}"/>
              </a:ext>
            </a:extLst>
          </p:cNvPr>
          <p:cNvSpPr>
            <a:spLocks noGrp="1"/>
          </p:cNvSpPr>
          <p:nvPr>
            <p:ph idx="1"/>
          </p:nvPr>
        </p:nvSpPr>
        <p:spPr/>
        <p:txBody>
          <a:bodyPr/>
          <a:lstStyle/>
          <a:p>
            <a:r>
              <a:rPr lang="de-DE" dirty="0"/>
              <a:t>Prüfen Sie die Körperhaltung, die Lautstärke und Geschwindigkeit Ihrer Stimme! Nicht Sie passen sich der Aufgeregtheit an, sondern die Patienten sollen sich an der Ruhe orientieren, die Sie ausstrahlen! Selbst wenn Ihr Gegenüber kein Deutsch verstehen sollte, kann dies Wirkung zeigen.</a:t>
            </a:r>
          </a:p>
          <a:p>
            <a:r>
              <a:rPr lang="de-DE" dirty="0"/>
              <a:t>Vermeiden Sie in Konflikten eine innere „Opferhaltung“! Versuchen Sie, sich durch Atem- und Entspannungstechniken zu beruhigen. Um sich selbst zu beruhigen, kann die Technik der 4-4-4-4-Atmung („Blockatmung“)“ angewandt werden: In verschiedenen Yoga Schulen wird eher ein längeres Ausatmen favorisiert.</a:t>
            </a:r>
          </a:p>
          <a:p>
            <a:r>
              <a:rPr lang="de-DE" dirty="0"/>
              <a:t>Behalten Sie möglichst die Kontrolle über die emotionale Dynamik mit dem Patienten!</a:t>
            </a:r>
          </a:p>
          <a:p>
            <a:r>
              <a:rPr lang="de-DE" dirty="0"/>
              <a:t>Versuchen Sie eine aufrechte Haltung, Füße schulterbreit, nicht parallel!</a:t>
            </a:r>
          </a:p>
          <a:p>
            <a:r>
              <a:rPr lang="de-DE" dirty="0"/>
              <a:t>Schnelle Bewegungen werden oft als Eskalation wahrgenommen.</a:t>
            </a:r>
          </a:p>
          <a:p>
            <a:r>
              <a:rPr lang="de-DE" b="1" dirty="0"/>
              <a:t>Leitsatz: </a:t>
            </a:r>
            <a:r>
              <a:rPr lang="de-DE" dirty="0"/>
              <a:t>Worüber ich mich aufrege, bestimme ich selber!</a:t>
            </a:r>
          </a:p>
        </p:txBody>
      </p:sp>
      <p:sp>
        <p:nvSpPr>
          <p:cNvPr id="4" name="Vertikaler Textplatzhalter 3">
            <a:extLst>
              <a:ext uri="{FF2B5EF4-FFF2-40B4-BE49-F238E27FC236}">
                <a16:creationId xmlns:a16="http://schemas.microsoft.com/office/drawing/2014/main" id="{B731A820-3C25-6F95-761D-E22126398010}"/>
              </a:ext>
            </a:extLst>
          </p:cNvPr>
          <p:cNvSpPr>
            <a:spLocks noGrp="1"/>
          </p:cNvSpPr>
          <p:nvPr>
            <p:ph type="body" orient="vert" idx="13"/>
          </p:nvPr>
        </p:nvSpPr>
        <p:spPr>
          <a:xfrm>
            <a:off x="7459138" y="0"/>
            <a:ext cx="4516856" cy="358305"/>
          </a:xfrm>
        </p:spPr>
        <p:txBody>
          <a:bodyPr/>
          <a:lstStyle/>
          <a:p>
            <a:r>
              <a:rPr lang="de-DE" dirty="0"/>
              <a:t>Verbale/nonverbale Prävention und Deeskalation</a:t>
            </a:r>
          </a:p>
        </p:txBody>
      </p:sp>
      <p:sp>
        <p:nvSpPr>
          <p:cNvPr id="5" name="Datumsplatzhalter 4">
            <a:extLst>
              <a:ext uri="{FF2B5EF4-FFF2-40B4-BE49-F238E27FC236}">
                <a16:creationId xmlns:a16="http://schemas.microsoft.com/office/drawing/2014/main" id="{34737251-1F31-D046-C152-A984C24FB8BC}"/>
              </a:ext>
            </a:extLst>
          </p:cNvPr>
          <p:cNvSpPr>
            <a:spLocks noGrp="1"/>
          </p:cNvSpPr>
          <p:nvPr>
            <p:ph type="dt" sz="half" idx="14"/>
          </p:nvPr>
        </p:nvSpPr>
        <p:spPr/>
        <p:txBody>
          <a:bodyPr/>
          <a:lstStyle/>
          <a:p>
            <a:r>
              <a:rPr lang="de-DE" dirty="0"/>
              <a:t>Modul „Prävention von Bedrohungen, Gewalt sowie Deeskalation in der Praxis“</a:t>
            </a:r>
          </a:p>
        </p:txBody>
      </p:sp>
      <p:sp>
        <p:nvSpPr>
          <p:cNvPr id="6" name="Fußzeilenplatzhalter 5">
            <a:extLst>
              <a:ext uri="{FF2B5EF4-FFF2-40B4-BE49-F238E27FC236}">
                <a16:creationId xmlns:a16="http://schemas.microsoft.com/office/drawing/2014/main" id="{E847F2C0-63D5-65E0-CF08-18BF7AE3EDDD}"/>
              </a:ext>
            </a:extLst>
          </p:cNvPr>
          <p:cNvSpPr>
            <a:spLocks noGrp="1"/>
          </p:cNvSpPr>
          <p:nvPr>
            <p:ph type="ftr" sz="quarter" idx="15"/>
          </p:nvPr>
        </p:nvSpPr>
        <p:spPr/>
        <p:txBody>
          <a:bodyPr/>
          <a:lstStyle/>
          <a:p>
            <a:r>
              <a:rPr lang="de-DE" dirty="0"/>
              <a:t>Handbuch Qualitätszirkel</a:t>
            </a:r>
          </a:p>
        </p:txBody>
      </p:sp>
      <p:sp>
        <p:nvSpPr>
          <p:cNvPr id="7" name="Foliennummernplatzhalter 6">
            <a:extLst>
              <a:ext uri="{FF2B5EF4-FFF2-40B4-BE49-F238E27FC236}">
                <a16:creationId xmlns:a16="http://schemas.microsoft.com/office/drawing/2014/main" id="{3301049D-0222-5503-CD0B-1551F857CFF4}"/>
              </a:ext>
            </a:extLst>
          </p:cNvPr>
          <p:cNvSpPr>
            <a:spLocks noGrp="1"/>
          </p:cNvSpPr>
          <p:nvPr>
            <p:ph type="sldNum" sz="quarter" idx="16"/>
          </p:nvPr>
        </p:nvSpPr>
        <p:spPr/>
        <p:txBody>
          <a:bodyPr/>
          <a:lstStyle/>
          <a:p>
            <a:r>
              <a:rPr lang="de-DE" dirty="0"/>
              <a:t>Seite </a:t>
            </a:r>
            <a:fld id="{ADD7824D-2DCF-4DDA-BE8D-0B7ABA078092}" type="slidenum">
              <a:rPr lang="de-DE" smtClean="0"/>
              <a:pPr/>
              <a:t>16</a:t>
            </a:fld>
            <a:endParaRPr lang="de-DE" dirty="0"/>
          </a:p>
        </p:txBody>
      </p:sp>
    </p:spTree>
    <p:extLst>
      <p:ext uri="{BB962C8B-B14F-4D97-AF65-F5344CB8AC3E}">
        <p14:creationId xmlns:p14="http://schemas.microsoft.com/office/powerpoint/2010/main" val="2731157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1CB46C-24E9-4993-DC02-EDAD786FA65B}"/>
              </a:ext>
            </a:extLst>
          </p:cNvPr>
          <p:cNvSpPr>
            <a:spLocks noGrp="1"/>
          </p:cNvSpPr>
          <p:nvPr>
            <p:ph type="title"/>
          </p:nvPr>
        </p:nvSpPr>
        <p:spPr/>
        <p:txBody>
          <a:bodyPr/>
          <a:lstStyle/>
          <a:p>
            <a:r>
              <a:rPr lang="de-DE" dirty="0"/>
              <a:t>Verbale/nonverbale Prävention und Deeskalation (2)</a:t>
            </a:r>
          </a:p>
        </p:txBody>
      </p:sp>
      <p:sp>
        <p:nvSpPr>
          <p:cNvPr id="3" name="Inhaltsplatzhalter 2">
            <a:extLst>
              <a:ext uri="{FF2B5EF4-FFF2-40B4-BE49-F238E27FC236}">
                <a16:creationId xmlns:a16="http://schemas.microsoft.com/office/drawing/2014/main" id="{68978EF8-60A9-C16C-5D5C-D8EB9BEA88C7}"/>
              </a:ext>
            </a:extLst>
          </p:cNvPr>
          <p:cNvSpPr>
            <a:spLocks noGrp="1"/>
          </p:cNvSpPr>
          <p:nvPr>
            <p:ph idx="1"/>
          </p:nvPr>
        </p:nvSpPr>
        <p:spPr/>
        <p:txBody>
          <a:bodyPr/>
          <a:lstStyle/>
          <a:p>
            <a:r>
              <a:rPr lang="de-DE" dirty="0"/>
              <a:t>Vorbereitung zur interaktiven Deeskalation:</a:t>
            </a:r>
          </a:p>
          <a:p>
            <a:pPr lvl="1"/>
            <a:r>
              <a:rPr lang="de-DE" dirty="0"/>
              <a:t>Welchen Abstand zur eskalierenden Person können Sie jeweils noch akzeptieren? Können Sie Gegenstände zwischen sich und diese Person stellen, um sich selbst zu beruhigen? Stellen Sie sich möglichst nicht in eine Ecke! Eine seitliche Positionierung bietet weniger Angriffsfläche.</a:t>
            </a:r>
          </a:p>
          <a:p>
            <a:pPr lvl="1"/>
            <a:r>
              <a:rPr lang="de-DE" dirty="0"/>
              <a:t>Stellen Sie innerlich professionelle Distanz her!</a:t>
            </a:r>
          </a:p>
          <a:p>
            <a:pPr lvl="1"/>
            <a:r>
              <a:rPr lang="de-DE" dirty="0"/>
              <a:t>Lassen Sie sich nicht (vom Schrecken) „einfrieren“! TUN Sie irgendetwas bewusst (und sei es RUHIG einatmen)!</a:t>
            </a:r>
          </a:p>
          <a:p>
            <a:endParaRPr lang="de-DE" dirty="0"/>
          </a:p>
        </p:txBody>
      </p:sp>
      <p:sp>
        <p:nvSpPr>
          <p:cNvPr id="4" name="Vertikaler Textplatzhalter 3">
            <a:extLst>
              <a:ext uri="{FF2B5EF4-FFF2-40B4-BE49-F238E27FC236}">
                <a16:creationId xmlns:a16="http://schemas.microsoft.com/office/drawing/2014/main" id="{B731A820-3C25-6F95-761D-E22126398010}"/>
              </a:ext>
            </a:extLst>
          </p:cNvPr>
          <p:cNvSpPr>
            <a:spLocks noGrp="1"/>
          </p:cNvSpPr>
          <p:nvPr>
            <p:ph type="body" orient="vert" idx="13"/>
          </p:nvPr>
        </p:nvSpPr>
        <p:spPr>
          <a:xfrm>
            <a:off x="7459138" y="0"/>
            <a:ext cx="4516856" cy="358305"/>
          </a:xfrm>
        </p:spPr>
        <p:txBody>
          <a:bodyPr/>
          <a:lstStyle/>
          <a:p>
            <a:r>
              <a:rPr lang="de-DE" dirty="0"/>
              <a:t>Verbale/nonverbale Prävention und Deeskalation</a:t>
            </a:r>
          </a:p>
        </p:txBody>
      </p:sp>
      <p:sp>
        <p:nvSpPr>
          <p:cNvPr id="5" name="Datumsplatzhalter 4">
            <a:extLst>
              <a:ext uri="{FF2B5EF4-FFF2-40B4-BE49-F238E27FC236}">
                <a16:creationId xmlns:a16="http://schemas.microsoft.com/office/drawing/2014/main" id="{34737251-1F31-D046-C152-A984C24FB8BC}"/>
              </a:ext>
            </a:extLst>
          </p:cNvPr>
          <p:cNvSpPr>
            <a:spLocks noGrp="1"/>
          </p:cNvSpPr>
          <p:nvPr>
            <p:ph type="dt" sz="half" idx="14"/>
          </p:nvPr>
        </p:nvSpPr>
        <p:spPr/>
        <p:txBody>
          <a:bodyPr/>
          <a:lstStyle/>
          <a:p>
            <a:r>
              <a:rPr lang="de-DE" dirty="0"/>
              <a:t>Modul „Prävention von Bedrohungen, Gewalt sowie Deeskalation in der Praxis“</a:t>
            </a:r>
          </a:p>
        </p:txBody>
      </p:sp>
      <p:sp>
        <p:nvSpPr>
          <p:cNvPr id="6" name="Fußzeilenplatzhalter 5">
            <a:extLst>
              <a:ext uri="{FF2B5EF4-FFF2-40B4-BE49-F238E27FC236}">
                <a16:creationId xmlns:a16="http://schemas.microsoft.com/office/drawing/2014/main" id="{E847F2C0-63D5-65E0-CF08-18BF7AE3EDDD}"/>
              </a:ext>
            </a:extLst>
          </p:cNvPr>
          <p:cNvSpPr>
            <a:spLocks noGrp="1"/>
          </p:cNvSpPr>
          <p:nvPr>
            <p:ph type="ftr" sz="quarter" idx="15"/>
          </p:nvPr>
        </p:nvSpPr>
        <p:spPr/>
        <p:txBody>
          <a:bodyPr/>
          <a:lstStyle/>
          <a:p>
            <a:r>
              <a:rPr lang="de-DE" dirty="0"/>
              <a:t>Handbuch Qualitätszirkel</a:t>
            </a:r>
          </a:p>
        </p:txBody>
      </p:sp>
      <p:sp>
        <p:nvSpPr>
          <p:cNvPr id="7" name="Foliennummernplatzhalter 6">
            <a:extLst>
              <a:ext uri="{FF2B5EF4-FFF2-40B4-BE49-F238E27FC236}">
                <a16:creationId xmlns:a16="http://schemas.microsoft.com/office/drawing/2014/main" id="{3301049D-0222-5503-CD0B-1551F857CFF4}"/>
              </a:ext>
            </a:extLst>
          </p:cNvPr>
          <p:cNvSpPr>
            <a:spLocks noGrp="1"/>
          </p:cNvSpPr>
          <p:nvPr>
            <p:ph type="sldNum" sz="quarter" idx="16"/>
          </p:nvPr>
        </p:nvSpPr>
        <p:spPr/>
        <p:txBody>
          <a:bodyPr/>
          <a:lstStyle/>
          <a:p>
            <a:r>
              <a:rPr lang="de-DE" dirty="0"/>
              <a:t>Seite </a:t>
            </a:r>
            <a:fld id="{ADD7824D-2DCF-4DDA-BE8D-0B7ABA078092}" type="slidenum">
              <a:rPr lang="de-DE" smtClean="0"/>
              <a:pPr/>
              <a:t>17</a:t>
            </a:fld>
            <a:endParaRPr lang="de-DE" dirty="0"/>
          </a:p>
        </p:txBody>
      </p:sp>
    </p:spTree>
    <p:extLst>
      <p:ext uri="{BB962C8B-B14F-4D97-AF65-F5344CB8AC3E}">
        <p14:creationId xmlns:p14="http://schemas.microsoft.com/office/powerpoint/2010/main" val="607273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A59F4D-8322-93CF-B016-18E4C25015B2}"/>
              </a:ext>
            </a:extLst>
          </p:cNvPr>
          <p:cNvSpPr>
            <a:spLocks noGrp="1"/>
          </p:cNvSpPr>
          <p:nvPr>
            <p:ph type="title"/>
          </p:nvPr>
        </p:nvSpPr>
        <p:spPr/>
        <p:txBody>
          <a:bodyPr/>
          <a:lstStyle/>
          <a:p>
            <a:r>
              <a:rPr lang="de-DE" dirty="0"/>
              <a:t>Die Selbstwirksamkeit der Medizinischen Fachangestellten (MFA)</a:t>
            </a:r>
          </a:p>
        </p:txBody>
      </p:sp>
      <p:sp>
        <p:nvSpPr>
          <p:cNvPr id="3" name="Inhaltsplatzhalter 2">
            <a:extLst>
              <a:ext uri="{FF2B5EF4-FFF2-40B4-BE49-F238E27FC236}">
                <a16:creationId xmlns:a16="http://schemas.microsoft.com/office/drawing/2014/main" id="{C4F9551A-6A1F-DB45-7940-E7D6FAFBC36F}"/>
              </a:ext>
            </a:extLst>
          </p:cNvPr>
          <p:cNvSpPr>
            <a:spLocks noGrp="1"/>
          </p:cNvSpPr>
          <p:nvPr>
            <p:ph idx="1"/>
          </p:nvPr>
        </p:nvSpPr>
        <p:spPr/>
        <p:txBody>
          <a:bodyPr/>
          <a:lstStyle/>
          <a:p>
            <a:r>
              <a:rPr lang="de-DE" dirty="0"/>
              <a:t>Die Prävention fängt damit an, dass die MFA Selbstwirksamkeit erleben, indem sie Beleidigungen und Bedrohungen von Patientinnen und Patienten sofort dokumentieren und den Gestaltungsspielraum bei der Terminvergabe nutzen.</a:t>
            </a:r>
          </a:p>
          <a:p>
            <a:r>
              <a:rPr lang="de-DE" dirty="0"/>
              <a:t>Vereinbaren Sie zum Schutz Ihrer Mitarbeitenden den Umgang mit Beleidigungen („Schlampe“, „Nazi“, „Rassist“, ...)! </a:t>
            </a:r>
          </a:p>
          <a:p>
            <a:r>
              <a:rPr lang="de-DE" dirty="0"/>
              <a:t>Ermutigen Sie die MFA, sich selbst zu schützen („Ich will nicht, dass Sie so mit mir sprechen! Hören Sie auf damit!“)</a:t>
            </a:r>
          </a:p>
          <a:p>
            <a:r>
              <a:rPr lang="de-DE" dirty="0"/>
              <a:t>MFA sollten Blickkontakt halten (Ausnahme: Psychotische Patientinnen und Patienten)</a:t>
            </a:r>
          </a:p>
          <a:p>
            <a:endParaRPr lang="de-DE" dirty="0"/>
          </a:p>
        </p:txBody>
      </p:sp>
      <p:sp>
        <p:nvSpPr>
          <p:cNvPr id="4" name="Vertikaler Textplatzhalter 3">
            <a:extLst>
              <a:ext uri="{FF2B5EF4-FFF2-40B4-BE49-F238E27FC236}">
                <a16:creationId xmlns:a16="http://schemas.microsoft.com/office/drawing/2014/main" id="{E4D63413-A981-270D-FED0-5D2078E73370}"/>
              </a:ext>
            </a:extLst>
          </p:cNvPr>
          <p:cNvSpPr>
            <a:spLocks noGrp="1"/>
          </p:cNvSpPr>
          <p:nvPr>
            <p:ph type="body" orient="vert" idx="13"/>
          </p:nvPr>
        </p:nvSpPr>
        <p:spPr/>
        <p:txBody>
          <a:bodyPr/>
          <a:lstStyle/>
          <a:p>
            <a:endParaRPr lang="de-DE"/>
          </a:p>
        </p:txBody>
      </p:sp>
      <p:sp>
        <p:nvSpPr>
          <p:cNvPr id="5" name="Datumsplatzhalter 4">
            <a:extLst>
              <a:ext uri="{FF2B5EF4-FFF2-40B4-BE49-F238E27FC236}">
                <a16:creationId xmlns:a16="http://schemas.microsoft.com/office/drawing/2014/main" id="{2D51120C-B6C7-5BF8-5987-D6C5DAAD514C}"/>
              </a:ext>
            </a:extLst>
          </p:cNvPr>
          <p:cNvSpPr>
            <a:spLocks noGrp="1"/>
          </p:cNvSpPr>
          <p:nvPr>
            <p:ph type="dt" sz="half" idx="14"/>
          </p:nvPr>
        </p:nvSpPr>
        <p:spPr/>
        <p:txBody>
          <a:bodyPr/>
          <a:lstStyle/>
          <a:p>
            <a:r>
              <a:rPr lang="de-DE"/>
              <a:t>Modul „Prävention von Bedrohungen, Gewalt sowie Deeskalation in der Praxis“</a:t>
            </a:r>
            <a:endParaRPr lang="de-DE" dirty="0"/>
          </a:p>
        </p:txBody>
      </p:sp>
      <p:sp>
        <p:nvSpPr>
          <p:cNvPr id="6" name="Fußzeilenplatzhalter 5">
            <a:extLst>
              <a:ext uri="{FF2B5EF4-FFF2-40B4-BE49-F238E27FC236}">
                <a16:creationId xmlns:a16="http://schemas.microsoft.com/office/drawing/2014/main" id="{E7D1A8F6-B53C-29CB-BDAB-11109CC97BCF}"/>
              </a:ext>
            </a:extLst>
          </p:cNvPr>
          <p:cNvSpPr>
            <a:spLocks noGrp="1"/>
          </p:cNvSpPr>
          <p:nvPr>
            <p:ph type="ftr" sz="quarter" idx="15"/>
          </p:nvPr>
        </p:nvSpPr>
        <p:spPr/>
        <p:txBody>
          <a:bodyPr/>
          <a:lstStyle/>
          <a:p>
            <a:r>
              <a:rPr lang="de-DE"/>
              <a:t>Handbuch Qualitätszirkel</a:t>
            </a:r>
            <a:endParaRPr lang="de-DE" dirty="0"/>
          </a:p>
        </p:txBody>
      </p:sp>
      <p:sp>
        <p:nvSpPr>
          <p:cNvPr id="7" name="Foliennummernplatzhalter 6">
            <a:extLst>
              <a:ext uri="{FF2B5EF4-FFF2-40B4-BE49-F238E27FC236}">
                <a16:creationId xmlns:a16="http://schemas.microsoft.com/office/drawing/2014/main" id="{D9DC3724-7BF0-D15F-C90F-2B82A5C52C33}"/>
              </a:ext>
            </a:extLst>
          </p:cNvPr>
          <p:cNvSpPr>
            <a:spLocks noGrp="1"/>
          </p:cNvSpPr>
          <p:nvPr>
            <p:ph type="sldNum" sz="quarter" idx="16"/>
          </p:nvPr>
        </p:nvSpPr>
        <p:spPr/>
        <p:txBody>
          <a:bodyPr/>
          <a:lstStyle/>
          <a:p>
            <a:r>
              <a:rPr lang="de-DE"/>
              <a:t>Seite </a:t>
            </a:r>
            <a:fld id="{ADD7824D-2DCF-4DDA-BE8D-0B7ABA078092}" type="slidenum">
              <a:rPr lang="de-DE" smtClean="0"/>
              <a:pPr/>
              <a:t>18</a:t>
            </a:fld>
            <a:endParaRPr lang="de-DE" dirty="0"/>
          </a:p>
        </p:txBody>
      </p:sp>
    </p:spTree>
    <p:extLst>
      <p:ext uri="{BB962C8B-B14F-4D97-AF65-F5344CB8AC3E}">
        <p14:creationId xmlns:p14="http://schemas.microsoft.com/office/powerpoint/2010/main" val="34323531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CA38A1-6335-7899-6AF8-9043F00E7E3E}"/>
              </a:ext>
            </a:extLst>
          </p:cNvPr>
          <p:cNvSpPr>
            <a:spLocks noGrp="1"/>
          </p:cNvSpPr>
          <p:nvPr>
            <p:ph type="title"/>
          </p:nvPr>
        </p:nvSpPr>
        <p:spPr/>
        <p:txBody>
          <a:bodyPr/>
          <a:lstStyle/>
          <a:p>
            <a:r>
              <a:rPr lang="de-DE" dirty="0"/>
              <a:t>Die Teambesprechung</a:t>
            </a:r>
          </a:p>
        </p:txBody>
      </p:sp>
      <p:sp>
        <p:nvSpPr>
          <p:cNvPr id="3" name="Inhaltsplatzhalter 2">
            <a:extLst>
              <a:ext uri="{FF2B5EF4-FFF2-40B4-BE49-F238E27FC236}">
                <a16:creationId xmlns:a16="http://schemas.microsoft.com/office/drawing/2014/main" id="{90195F7F-F718-EE8E-A43D-ED453979017E}"/>
              </a:ext>
            </a:extLst>
          </p:cNvPr>
          <p:cNvSpPr>
            <a:spLocks noGrp="1"/>
          </p:cNvSpPr>
          <p:nvPr>
            <p:ph idx="1"/>
          </p:nvPr>
        </p:nvSpPr>
        <p:spPr/>
        <p:txBody>
          <a:bodyPr/>
          <a:lstStyle/>
          <a:p>
            <a:r>
              <a:rPr lang="de-DE" dirty="0"/>
              <a:t>Nutzen Sie Ihre Teambesprechung für die Prävention von Übergriffen.</a:t>
            </a:r>
          </a:p>
          <a:p>
            <a:r>
              <a:rPr lang="de-DE" dirty="0"/>
              <a:t>Besprechen Sie Provokationen und Beleidigungen regelhaft (!) in jeder Teamsitzung.</a:t>
            </a:r>
          </a:p>
          <a:p>
            <a:r>
              <a:rPr lang="de-DE" dirty="0"/>
              <a:t>Üben Sie durch Praxissimulationen.</a:t>
            </a:r>
          </a:p>
          <a:p>
            <a:r>
              <a:rPr lang="de-DE" dirty="0"/>
              <a:t>Prüfen Sie im Team die Kriterien, mit denen die Grenze des Zumutbaren seitens der Patienten erreicht ist und wann folglich die Zusammenarbeit beendet werden muss. </a:t>
            </a:r>
          </a:p>
          <a:p>
            <a:r>
              <a:rPr lang="de-DE" dirty="0"/>
              <a:t>Vereinbaren Sie zum Schutz Ihrer Mitarbeitenden den Umgang mit Beleidigungen („Schlampe“, „Nazi“, „Rassist“ ...)! </a:t>
            </a:r>
          </a:p>
          <a:p>
            <a:r>
              <a:rPr lang="de-DE" dirty="0"/>
              <a:t>Bei sexuellen Beleidigungen: </a:t>
            </a:r>
          </a:p>
          <a:p>
            <a:pPr lvl="1"/>
            <a:r>
              <a:rPr lang="de-DE" dirty="0"/>
              <a:t>Wo ziehen Sie eine Grenze? Erfolgt der Rauswurf nach der ersten sexuellen Beleidigung? </a:t>
            </a:r>
          </a:p>
          <a:p>
            <a:pPr lvl="1"/>
            <a:r>
              <a:rPr lang="de-DE" dirty="0"/>
              <a:t>Können sich die Mitarbeitenden selbst schützen? „Ich will nicht, dass Sie so mit mir reden!“</a:t>
            </a:r>
          </a:p>
        </p:txBody>
      </p:sp>
      <p:sp>
        <p:nvSpPr>
          <p:cNvPr id="4" name="Vertikaler Textplatzhalter 3">
            <a:extLst>
              <a:ext uri="{FF2B5EF4-FFF2-40B4-BE49-F238E27FC236}">
                <a16:creationId xmlns:a16="http://schemas.microsoft.com/office/drawing/2014/main" id="{7FC65C8F-19F2-5C30-0726-C15CACFFBE06}"/>
              </a:ext>
            </a:extLst>
          </p:cNvPr>
          <p:cNvSpPr>
            <a:spLocks noGrp="1"/>
          </p:cNvSpPr>
          <p:nvPr>
            <p:ph type="body" orient="vert" idx="13"/>
          </p:nvPr>
        </p:nvSpPr>
        <p:spPr/>
        <p:txBody>
          <a:bodyPr/>
          <a:lstStyle/>
          <a:p>
            <a:endParaRPr lang="de-DE"/>
          </a:p>
        </p:txBody>
      </p:sp>
      <p:sp>
        <p:nvSpPr>
          <p:cNvPr id="5" name="Datumsplatzhalter 4">
            <a:extLst>
              <a:ext uri="{FF2B5EF4-FFF2-40B4-BE49-F238E27FC236}">
                <a16:creationId xmlns:a16="http://schemas.microsoft.com/office/drawing/2014/main" id="{AA44DDE2-93F4-64E4-D2E6-B44D7BD3F857}"/>
              </a:ext>
            </a:extLst>
          </p:cNvPr>
          <p:cNvSpPr>
            <a:spLocks noGrp="1"/>
          </p:cNvSpPr>
          <p:nvPr>
            <p:ph type="dt" sz="half" idx="14"/>
          </p:nvPr>
        </p:nvSpPr>
        <p:spPr/>
        <p:txBody>
          <a:bodyPr/>
          <a:lstStyle/>
          <a:p>
            <a:r>
              <a:rPr lang="de-DE"/>
              <a:t>Modul „Prävention von Bedrohungen, Gewalt sowie Deeskalation in der Praxis“</a:t>
            </a:r>
            <a:endParaRPr lang="de-DE" dirty="0"/>
          </a:p>
        </p:txBody>
      </p:sp>
      <p:sp>
        <p:nvSpPr>
          <p:cNvPr id="6" name="Fußzeilenplatzhalter 5">
            <a:extLst>
              <a:ext uri="{FF2B5EF4-FFF2-40B4-BE49-F238E27FC236}">
                <a16:creationId xmlns:a16="http://schemas.microsoft.com/office/drawing/2014/main" id="{781BD910-6B6E-9D29-21D7-3750F6D3BB76}"/>
              </a:ext>
            </a:extLst>
          </p:cNvPr>
          <p:cNvSpPr>
            <a:spLocks noGrp="1"/>
          </p:cNvSpPr>
          <p:nvPr>
            <p:ph type="ftr" sz="quarter" idx="15"/>
          </p:nvPr>
        </p:nvSpPr>
        <p:spPr/>
        <p:txBody>
          <a:bodyPr/>
          <a:lstStyle/>
          <a:p>
            <a:r>
              <a:rPr lang="de-DE"/>
              <a:t>Handbuch Qualitätszirkel</a:t>
            </a:r>
            <a:endParaRPr lang="de-DE" dirty="0"/>
          </a:p>
        </p:txBody>
      </p:sp>
      <p:sp>
        <p:nvSpPr>
          <p:cNvPr id="7" name="Foliennummernplatzhalter 6">
            <a:extLst>
              <a:ext uri="{FF2B5EF4-FFF2-40B4-BE49-F238E27FC236}">
                <a16:creationId xmlns:a16="http://schemas.microsoft.com/office/drawing/2014/main" id="{5A3AD225-71A9-B4E7-BC24-5F0FEA6F3725}"/>
              </a:ext>
            </a:extLst>
          </p:cNvPr>
          <p:cNvSpPr>
            <a:spLocks noGrp="1"/>
          </p:cNvSpPr>
          <p:nvPr>
            <p:ph type="sldNum" sz="quarter" idx="16"/>
          </p:nvPr>
        </p:nvSpPr>
        <p:spPr/>
        <p:txBody>
          <a:bodyPr/>
          <a:lstStyle/>
          <a:p>
            <a:r>
              <a:rPr lang="de-DE"/>
              <a:t>Seite </a:t>
            </a:r>
            <a:fld id="{ADD7824D-2DCF-4DDA-BE8D-0B7ABA078092}" type="slidenum">
              <a:rPr lang="de-DE" smtClean="0"/>
              <a:pPr/>
              <a:t>19</a:t>
            </a:fld>
            <a:endParaRPr lang="de-DE" dirty="0"/>
          </a:p>
        </p:txBody>
      </p:sp>
    </p:spTree>
    <p:extLst>
      <p:ext uri="{BB962C8B-B14F-4D97-AF65-F5344CB8AC3E}">
        <p14:creationId xmlns:p14="http://schemas.microsoft.com/office/powerpoint/2010/main" val="2721719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tertitel 5">
            <a:extLst>
              <a:ext uri="{FF2B5EF4-FFF2-40B4-BE49-F238E27FC236}">
                <a16:creationId xmlns:a16="http://schemas.microsoft.com/office/drawing/2014/main" id="{B1D9D57D-57E6-8EE6-83E3-F9EE3106C6C9}"/>
              </a:ext>
            </a:extLst>
          </p:cNvPr>
          <p:cNvSpPr>
            <a:spLocks noGrp="1"/>
          </p:cNvSpPr>
          <p:nvPr>
            <p:ph type="subTitle" idx="1"/>
          </p:nvPr>
        </p:nvSpPr>
        <p:spPr/>
        <p:txBody>
          <a:bodyPr/>
          <a:lstStyle/>
          <a:p>
            <a:r>
              <a:rPr lang="de-DE" dirty="0"/>
              <a:t>Grundlagen</a:t>
            </a:r>
          </a:p>
          <a:p>
            <a:r>
              <a:rPr lang="de-DE" dirty="0"/>
              <a:t>Wie eskaliert ein Konflikt?</a:t>
            </a:r>
          </a:p>
          <a:p>
            <a:r>
              <a:rPr lang="de-DE" dirty="0"/>
              <a:t>Strukturelle Prävention</a:t>
            </a:r>
          </a:p>
          <a:p>
            <a:r>
              <a:rPr lang="de-DE" dirty="0"/>
              <a:t>Verbale/nonverbale Prävention und Deeskalation</a:t>
            </a:r>
          </a:p>
        </p:txBody>
      </p:sp>
      <p:sp>
        <p:nvSpPr>
          <p:cNvPr id="3" name="Datumsplatzhalter 2">
            <a:extLst>
              <a:ext uri="{FF2B5EF4-FFF2-40B4-BE49-F238E27FC236}">
                <a16:creationId xmlns:a16="http://schemas.microsoft.com/office/drawing/2014/main" id="{0BD0CC40-FCC5-88D1-8362-92C297653E17}"/>
              </a:ext>
            </a:extLst>
          </p:cNvPr>
          <p:cNvSpPr>
            <a:spLocks noGrp="1"/>
          </p:cNvSpPr>
          <p:nvPr>
            <p:ph type="dt" sz="half" idx="10"/>
          </p:nvPr>
        </p:nvSpPr>
        <p:spPr/>
        <p:txBody>
          <a:bodyPr/>
          <a:lstStyle/>
          <a:p>
            <a:r>
              <a:rPr lang="de-DE" dirty="0"/>
              <a:t>Modul „Prävention von Bedrohungen, Gewalt sowie Deeskalation in der Praxis“</a:t>
            </a:r>
          </a:p>
        </p:txBody>
      </p:sp>
      <p:sp>
        <p:nvSpPr>
          <p:cNvPr id="4" name="Fußzeilenplatzhalter 3">
            <a:extLst>
              <a:ext uri="{FF2B5EF4-FFF2-40B4-BE49-F238E27FC236}">
                <a16:creationId xmlns:a16="http://schemas.microsoft.com/office/drawing/2014/main" id="{CCD7A28B-073D-E6C4-280A-02D3121978E5}"/>
              </a:ext>
            </a:extLst>
          </p:cNvPr>
          <p:cNvSpPr>
            <a:spLocks noGrp="1"/>
          </p:cNvSpPr>
          <p:nvPr>
            <p:ph type="ftr" sz="quarter" idx="11"/>
          </p:nvPr>
        </p:nvSpPr>
        <p:spPr/>
        <p:txBody>
          <a:bodyPr/>
          <a:lstStyle/>
          <a:p>
            <a:r>
              <a:rPr lang="de-DE" dirty="0"/>
              <a:t>Handbuch Qualitätszirkel</a:t>
            </a:r>
          </a:p>
        </p:txBody>
      </p:sp>
      <p:sp>
        <p:nvSpPr>
          <p:cNvPr id="5" name="Foliennummernplatzhalter 4">
            <a:extLst>
              <a:ext uri="{FF2B5EF4-FFF2-40B4-BE49-F238E27FC236}">
                <a16:creationId xmlns:a16="http://schemas.microsoft.com/office/drawing/2014/main" id="{0B59DB39-077C-2FDC-B28C-8C5AD7868A78}"/>
              </a:ext>
            </a:extLst>
          </p:cNvPr>
          <p:cNvSpPr>
            <a:spLocks noGrp="1"/>
          </p:cNvSpPr>
          <p:nvPr>
            <p:ph type="sldNum" sz="quarter" idx="12"/>
          </p:nvPr>
        </p:nvSpPr>
        <p:spPr/>
        <p:txBody>
          <a:bodyPr/>
          <a:lstStyle/>
          <a:p>
            <a:r>
              <a:rPr lang="de-DE" dirty="0"/>
              <a:t>Seite </a:t>
            </a:r>
            <a:fld id="{ADD7824D-2DCF-4DDA-BE8D-0B7ABA078092}" type="slidenum">
              <a:rPr lang="de-DE" smtClean="0"/>
              <a:pPr/>
              <a:t>2</a:t>
            </a:fld>
            <a:endParaRPr lang="de-DE" dirty="0"/>
          </a:p>
        </p:txBody>
      </p:sp>
    </p:spTree>
    <p:extLst>
      <p:ext uri="{BB962C8B-B14F-4D97-AF65-F5344CB8AC3E}">
        <p14:creationId xmlns:p14="http://schemas.microsoft.com/office/powerpoint/2010/main" val="22447130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7">
            <a:extLst>
              <a:ext uri="{FF2B5EF4-FFF2-40B4-BE49-F238E27FC236}">
                <a16:creationId xmlns:a16="http://schemas.microsoft.com/office/drawing/2014/main" id="{A54EC6DA-F3FF-2D5F-FD3F-D929C300A5E6}"/>
              </a:ext>
            </a:extLst>
          </p:cNvPr>
          <p:cNvSpPr>
            <a:spLocks noGrp="1"/>
          </p:cNvSpPr>
          <p:nvPr>
            <p:ph type="subTitle" idx="1"/>
          </p:nvPr>
        </p:nvSpPr>
        <p:spPr/>
        <p:txBody>
          <a:bodyPr/>
          <a:lstStyle/>
          <a:p>
            <a:pPr marL="0" indent="0">
              <a:buNone/>
            </a:pPr>
            <a:endParaRPr lang="de-DE" dirty="0"/>
          </a:p>
          <a:p>
            <a:pPr marL="0" indent="0">
              <a:buNone/>
            </a:pPr>
            <a:endParaRPr lang="de-DE" dirty="0"/>
          </a:p>
          <a:p>
            <a:pPr marL="0" indent="0">
              <a:buNone/>
            </a:pPr>
            <a:r>
              <a:rPr lang="de-DE" sz="3600" dirty="0">
                <a:effectLst/>
                <a:latin typeface="Bradley Hand ITC" panose="03070402050302030203" pitchFamily="66" charset="0"/>
                <a:ea typeface="Times New Roman" panose="02020603050405020304" pitchFamily="18" charset="0"/>
                <a:cs typeface="Times New Roman" panose="02020603050405020304" pitchFamily="18" charset="0"/>
              </a:rPr>
              <a:t>„Wenn du im Recht bist, kannst du dir leisten, die Ruhe zu bewahren; und wenn du im Unrecht bist, kannst du dir nicht leisten, sie zu verlieren.“ </a:t>
            </a:r>
          </a:p>
          <a:p>
            <a:pPr marL="0" indent="0">
              <a:buNone/>
            </a:pPr>
            <a:endParaRPr lang="de-DE" sz="4400" b="1" dirty="0">
              <a:latin typeface="Bradley Hand ITC" panose="03070402050302030203" pitchFamily="66" charset="0"/>
              <a:ea typeface="Times New Roman" panose="02020603050405020304" pitchFamily="18" charset="0"/>
              <a:cs typeface="Times New Roman" panose="02020603050405020304" pitchFamily="18" charset="0"/>
            </a:endParaRPr>
          </a:p>
          <a:p>
            <a:pPr marL="0" indent="0">
              <a:buNone/>
            </a:pPr>
            <a:r>
              <a:rPr lang="de-DE" b="1" dirty="0">
                <a:effectLst/>
                <a:latin typeface="Bradley Hand ITC" panose="03070402050302030203" pitchFamily="66" charset="0"/>
                <a:ea typeface="Times New Roman" panose="02020603050405020304" pitchFamily="18" charset="0"/>
                <a:cs typeface="Times New Roman" panose="02020603050405020304" pitchFamily="18" charset="0"/>
              </a:rPr>
              <a:t>Mahatma Gandhi</a:t>
            </a:r>
            <a:endParaRPr lang="de-DE" dirty="0">
              <a:effectLst/>
              <a:latin typeface="Bradley Hand ITC" panose="03070402050302030203" pitchFamily="66" charset="0"/>
              <a:ea typeface="Times New Roman" panose="02020603050405020304" pitchFamily="18" charset="0"/>
              <a:cs typeface="Times New Roman" panose="02020603050405020304" pitchFamily="18" charset="0"/>
            </a:endParaRPr>
          </a:p>
          <a:p>
            <a:pPr marL="0" indent="0">
              <a:buNone/>
            </a:pPr>
            <a:endParaRPr lang="de-DE" dirty="0"/>
          </a:p>
        </p:txBody>
      </p:sp>
      <p:sp>
        <p:nvSpPr>
          <p:cNvPr id="5" name="Datumsplatzhalter 4">
            <a:extLst>
              <a:ext uri="{FF2B5EF4-FFF2-40B4-BE49-F238E27FC236}">
                <a16:creationId xmlns:a16="http://schemas.microsoft.com/office/drawing/2014/main" id="{7BA89169-22AE-5808-23EB-A36CF21FEFA2}"/>
              </a:ext>
            </a:extLst>
          </p:cNvPr>
          <p:cNvSpPr>
            <a:spLocks noGrp="1"/>
          </p:cNvSpPr>
          <p:nvPr>
            <p:ph type="dt" sz="half" idx="10"/>
          </p:nvPr>
        </p:nvSpPr>
        <p:spPr/>
        <p:txBody>
          <a:bodyPr/>
          <a:lstStyle/>
          <a:p>
            <a:r>
              <a:rPr lang="de-DE" dirty="0"/>
              <a:t>Modul „Prävention von Bedrohungen, Gewalt sowie Deeskalation in der Praxis“</a:t>
            </a:r>
          </a:p>
        </p:txBody>
      </p:sp>
      <p:sp>
        <p:nvSpPr>
          <p:cNvPr id="6" name="Fußzeilenplatzhalter 5">
            <a:extLst>
              <a:ext uri="{FF2B5EF4-FFF2-40B4-BE49-F238E27FC236}">
                <a16:creationId xmlns:a16="http://schemas.microsoft.com/office/drawing/2014/main" id="{670B6457-3811-7E0F-D593-06373FEB1B15}"/>
              </a:ext>
            </a:extLst>
          </p:cNvPr>
          <p:cNvSpPr>
            <a:spLocks noGrp="1"/>
          </p:cNvSpPr>
          <p:nvPr>
            <p:ph type="ftr" sz="quarter" idx="11"/>
          </p:nvPr>
        </p:nvSpPr>
        <p:spPr/>
        <p:txBody>
          <a:bodyPr/>
          <a:lstStyle/>
          <a:p>
            <a:r>
              <a:rPr lang="de-DE" dirty="0"/>
              <a:t>Handbuch Qualitätszirkel</a:t>
            </a:r>
          </a:p>
        </p:txBody>
      </p:sp>
      <p:sp>
        <p:nvSpPr>
          <p:cNvPr id="7" name="Foliennummernplatzhalter 6">
            <a:extLst>
              <a:ext uri="{FF2B5EF4-FFF2-40B4-BE49-F238E27FC236}">
                <a16:creationId xmlns:a16="http://schemas.microsoft.com/office/drawing/2014/main" id="{663AEBFB-97C7-594F-9F23-357301368C12}"/>
              </a:ext>
            </a:extLst>
          </p:cNvPr>
          <p:cNvSpPr>
            <a:spLocks noGrp="1"/>
          </p:cNvSpPr>
          <p:nvPr>
            <p:ph type="sldNum" sz="quarter" idx="12"/>
          </p:nvPr>
        </p:nvSpPr>
        <p:spPr/>
        <p:txBody>
          <a:bodyPr/>
          <a:lstStyle/>
          <a:p>
            <a:r>
              <a:rPr lang="de-DE" dirty="0"/>
              <a:t>Seite </a:t>
            </a:r>
            <a:fld id="{ADD7824D-2DCF-4DDA-BE8D-0B7ABA078092}" type="slidenum">
              <a:rPr lang="de-DE" smtClean="0"/>
              <a:pPr/>
              <a:t>20</a:t>
            </a:fld>
            <a:endParaRPr lang="de-DE" dirty="0"/>
          </a:p>
        </p:txBody>
      </p:sp>
    </p:spTree>
    <p:extLst>
      <p:ext uri="{BB962C8B-B14F-4D97-AF65-F5344CB8AC3E}">
        <p14:creationId xmlns:p14="http://schemas.microsoft.com/office/powerpoint/2010/main" val="2072050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7A89D123-1E76-4329-D81F-AE040FAF361F}"/>
              </a:ext>
            </a:extLst>
          </p:cNvPr>
          <p:cNvSpPr>
            <a:spLocks noGrp="1"/>
          </p:cNvSpPr>
          <p:nvPr>
            <p:ph type="title"/>
          </p:nvPr>
        </p:nvSpPr>
        <p:spPr/>
        <p:txBody>
          <a:bodyPr/>
          <a:lstStyle/>
          <a:p>
            <a:r>
              <a:rPr lang="de-DE" dirty="0"/>
              <a:t>Bedeutung des Themas</a:t>
            </a:r>
          </a:p>
        </p:txBody>
      </p:sp>
      <p:sp>
        <p:nvSpPr>
          <p:cNvPr id="7" name="Inhaltsplatzhalter 6">
            <a:extLst>
              <a:ext uri="{FF2B5EF4-FFF2-40B4-BE49-F238E27FC236}">
                <a16:creationId xmlns:a16="http://schemas.microsoft.com/office/drawing/2014/main" id="{83A94F45-80EE-1FA7-5ECA-2DE22C773B70}"/>
              </a:ext>
            </a:extLst>
          </p:cNvPr>
          <p:cNvSpPr>
            <a:spLocks noGrp="1"/>
          </p:cNvSpPr>
          <p:nvPr>
            <p:ph idx="1"/>
          </p:nvPr>
        </p:nvSpPr>
        <p:spPr/>
        <p:txBody>
          <a:bodyPr/>
          <a:lstStyle/>
          <a:p>
            <a:r>
              <a:rPr lang="de-DE" dirty="0"/>
              <a:t>Ärztemonitor 2018: </a:t>
            </a:r>
          </a:p>
          <a:p>
            <a:pPr lvl="1"/>
            <a:r>
              <a:rPr lang="de-DE" dirty="0"/>
              <a:t>39 Prozent der befragten Ärztinnen und Ärzte sowie 21 Prozent der Psychotherapeutinnen und Psychotherapeuten gaben an, in den letzten 12 Monaten in ihrer Praxis verbale Gewalt erlebt zu haben</a:t>
            </a:r>
          </a:p>
          <a:p>
            <a:pPr lvl="1"/>
            <a:r>
              <a:rPr lang="de-DE" dirty="0"/>
              <a:t>körperlicher Gewalt waren 26 Prozent bzw. 18 Prozent ausgesetzt</a:t>
            </a:r>
          </a:p>
          <a:p>
            <a:r>
              <a:rPr lang="de-DE" dirty="0"/>
              <a:t>Befragung der Kassenärztlichen Bundesvereinigung, Sommer 2024</a:t>
            </a:r>
          </a:p>
          <a:p>
            <a:pPr lvl="1"/>
            <a:r>
              <a:rPr lang="de-DE" dirty="0"/>
              <a:t>80 Prozent der Befragten (Ärztinnen und Ärzte, Psychotherapeutinnen und Psychotherapeuten sowie Praxismitarbeitende) gaben an, im vergangenen Jahr verbale Gewalt in der Praxis erfahren zu haben, oftmals mehrfach</a:t>
            </a:r>
          </a:p>
          <a:p>
            <a:pPr lvl="1"/>
            <a:r>
              <a:rPr lang="de-DE" dirty="0"/>
              <a:t>In den vergangenen fünf Jahren wurden 43 Prozent Opfer körperlicher Gewalt (treten, schubsen, anspucken, aber auch schwere Angriffe)</a:t>
            </a:r>
          </a:p>
          <a:p>
            <a:pPr marL="0" indent="0">
              <a:buNone/>
            </a:pPr>
            <a:endParaRPr lang="de-DE" dirty="0"/>
          </a:p>
          <a:p>
            <a:endParaRPr lang="de-DE" dirty="0"/>
          </a:p>
        </p:txBody>
      </p:sp>
      <p:sp>
        <p:nvSpPr>
          <p:cNvPr id="8" name="Vertikaler Textplatzhalter 7">
            <a:extLst>
              <a:ext uri="{FF2B5EF4-FFF2-40B4-BE49-F238E27FC236}">
                <a16:creationId xmlns:a16="http://schemas.microsoft.com/office/drawing/2014/main" id="{D64D0870-608F-9481-1E7C-D9BBF29F7776}"/>
              </a:ext>
            </a:extLst>
          </p:cNvPr>
          <p:cNvSpPr>
            <a:spLocks noGrp="1"/>
          </p:cNvSpPr>
          <p:nvPr>
            <p:ph type="body" orient="vert" idx="13"/>
          </p:nvPr>
        </p:nvSpPr>
        <p:spPr>
          <a:xfrm>
            <a:off x="10197708" y="0"/>
            <a:ext cx="1778286" cy="358305"/>
          </a:xfrm>
        </p:spPr>
        <p:txBody>
          <a:bodyPr/>
          <a:lstStyle/>
          <a:p>
            <a:r>
              <a:rPr lang="de-DE" dirty="0"/>
              <a:t>Grundlagen</a:t>
            </a:r>
          </a:p>
        </p:txBody>
      </p:sp>
      <p:sp>
        <p:nvSpPr>
          <p:cNvPr id="3" name="Datumsplatzhalter 2">
            <a:extLst>
              <a:ext uri="{FF2B5EF4-FFF2-40B4-BE49-F238E27FC236}">
                <a16:creationId xmlns:a16="http://schemas.microsoft.com/office/drawing/2014/main" id="{F0204127-5D4F-3247-BDBC-B576B8FE066E}"/>
              </a:ext>
            </a:extLst>
          </p:cNvPr>
          <p:cNvSpPr>
            <a:spLocks noGrp="1"/>
          </p:cNvSpPr>
          <p:nvPr>
            <p:ph type="dt" sz="half" idx="14"/>
          </p:nvPr>
        </p:nvSpPr>
        <p:spPr/>
        <p:txBody>
          <a:bodyPr/>
          <a:lstStyle/>
          <a:p>
            <a:r>
              <a:rPr lang="de-DE" dirty="0"/>
              <a:t>Modul „Prävention von Bedrohungen, Gewalt sowie Deeskalation in der Praxis“</a:t>
            </a:r>
          </a:p>
        </p:txBody>
      </p:sp>
      <p:sp>
        <p:nvSpPr>
          <p:cNvPr id="4" name="Fußzeilenplatzhalter 3">
            <a:extLst>
              <a:ext uri="{FF2B5EF4-FFF2-40B4-BE49-F238E27FC236}">
                <a16:creationId xmlns:a16="http://schemas.microsoft.com/office/drawing/2014/main" id="{24B09A8F-4265-884A-1A7E-94B78A4184E5}"/>
              </a:ext>
            </a:extLst>
          </p:cNvPr>
          <p:cNvSpPr>
            <a:spLocks noGrp="1"/>
          </p:cNvSpPr>
          <p:nvPr>
            <p:ph type="ftr" sz="quarter" idx="15"/>
          </p:nvPr>
        </p:nvSpPr>
        <p:spPr/>
        <p:txBody>
          <a:bodyPr/>
          <a:lstStyle/>
          <a:p>
            <a:r>
              <a:rPr lang="de-DE" dirty="0"/>
              <a:t>Handbuch Qualitätszirkel</a:t>
            </a:r>
          </a:p>
        </p:txBody>
      </p:sp>
      <p:sp>
        <p:nvSpPr>
          <p:cNvPr id="5" name="Foliennummernplatzhalter 4">
            <a:extLst>
              <a:ext uri="{FF2B5EF4-FFF2-40B4-BE49-F238E27FC236}">
                <a16:creationId xmlns:a16="http://schemas.microsoft.com/office/drawing/2014/main" id="{D5802B13-5E11-4E1F-7B15-1BD968DFB8E7}"/>
              </a:ext>
            </a:extLst>
          </p:cNvPr>
          <p:cNvSpPr>
            <a:spLocks noGrp="1"/>
          </p:cNvSpPr>
          <p:nvPr>
            <p:ph type="sldNum" sz="quarter" idx="16"/>
          </p:nvPr>
        </p:nvSpPr>
        <p:spPr/>
        <p:txBody>
          <a:bodyPr/>
          <a:lstStyle/>
          <a:p>
            <a:r>
              <a:rPr lang="de-DE" dirty="0"/>
              <a:t>Seite </a:t>
            </a:r>
            <a:fld id="{ADD7824D-2DCF-4DDA-BE8D-0B7ABA078092}" type="slidenum">
              <a:rPr lang="de-DE" smtClean="0"/>
              <a:pPr/>
              <a:t>3</a:t>
            </a:fld>
            <a:endParaRPr lang="de-DE" dirty="0"/>
          </a:p>
        </p:txBody>
      </p:sp>
    </p:spTree>
    <p:extLst>
      <p:ext uri="{BB962C8B-B14F-4D97-AF65-F5344CB8AC3E}">
        <p14:creationId xmlns:p14="http://schemas.microsoft.com/office/powerpoint/2010/main" val="2424604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A4720B-7A2A-C7A9-FF7E-4008D30A0718}"/>
              </a:ext>
            </a:extLst>
          </p:cNvPr>
          <p:cNvSpPr>
            <a:spLocks noGrp="1"/>
          </p:cNvSpPr>
          <p:nvPr>
            <p:ph type="title"/>
          </p:nvPr>
        </p:nvSpPr>
        <p:spPr/>
        <p:txBody>
          <a:bodyPr/>
          <a:lstStyle/>
          <a:p>
            <a:r>
              <a:rPr lang="de-DE" dirty="0"/>
              <a:t>Definitionen</a:t>
            </a:r>
          </a:p>
        </p:txBody>
      </p:sp>
      <p:sp>
        <p:nvSpPr>
          <p:cNvPr id="3" name="Inhaltsplatzhalter 2">
            <a:extLst>
              <a:ext uri="{FF2B5EF4-FFF2-40B4-BE49-F238E27FC236}">
                <a16:creationId xmlns:a16="http://schemas.microsoft.com/office/drawing/2014/main" id="{C07EAD5A-2ED0-88F7-20F5-2C6BF74E365E}"/>
              </a:ext>
            </a:extLst>
          </p:cNvPr>
          <p:cNvSpPr>
            <a:spLocks noGrp="1"/>
          </p:cNvSpPr>
          <p:nvPr>
            <p:ph idx="1"/>
          </p:nvPr>
        </p:nvSpPr>
        <p:spPr/>
        <p:txBody>
          <a:bodyPr/>
          <a:lstStyle/>
          <a:p>
            <a:pPr marL="342900" lvl="0" indent="-342900">
              <a:spcAft>
                <a:spcPts val="600"/>
              </a:spcAft>
              <a:buClr>
                <a:srgbClr val="C30059"/>
              </a:buClr>
              <a:buFont typeface="Symbol" panose="05050102010706020507" pitchFamily="18" charset="2"/>
              <a:buChar char=""/>
            </a:pPr>
            <a:r>
              <a:rPr lang="de-DE" b="1" dirty="0">
                <a:effectLst/>
                <a:ea typeface="Times New Roman" panose="02020603050405020304" pitchFamily="18" charset="0"/>
                <a:cs typeface="Times New Roman" panose="02020603050405020304" pitchFamily="18" charset="0"/>
              </a:rPr>
              <a:t>Konflikt</a:t>
            </a:r>
            <a:r>
              <a:rPr lang="de-DE" dirty="0">
                <a:effectLst/>
                <a:ea typeface="Times New Roman" panose="02020603050405020304" pitchFamily="18" charset="0"/>
                <a:cs typeface="Times New Roman" panose="02020603050405020304" pitchFamily="18" charset="0"/>
              </a:rPr>
              <a:t>: Ein interpersoneller oder interpersonaler Interessengegensatz, der den Beteiligten bewusst ist. (Beispiel: Solange ich nicht weiß, dass die Kollegin oder der Kollege sich auf die gleiche Stelle bewirbt wie ich, habe ich keinen Konflikt mit ihr oder ihm.)</a:t>
            </a:r>
          </a:p>
          <a:p>
            <a:pPr marL="342900" lvl="0" indent="-342900">
              <a:spcAft>
                <a:spcPts val="600"/>
              </a:spcAft>
              <a:buClr>
                <a:srgbClr val="C30059"/>
              </a:buClr>
              <a:buFont typeface="Symbol" panose="05050102010706020507" pitchFamily="18" charset="2"/>
              <a:buChar char=""/>
            </a:pPr>
            <a:r>
              <a:rPr lang="de-DE" b="1" dirty="0">
                <a:effectLst/>
                <a:ea typeface="Times New Roman" panose="02020603050405020304" pitchFamily="18" charset="0"/>
                <a:cs typeface="Times New Roman" panose="02020603050405020304" pitchFamily="18" charset="0"/>
              </a:rPr>
              <a:t>Ärger und Wut</a:t>
            </a:r>
            <a:r>
              <a:rPr lang="de-DE" dirty="0">
                <a:effectLst/>
                <a:ea typeface="Times New Roman" panose="02020603050405020304" pitchFamily="18" charset="0"/>
                <a:cs typeface="Times New Roman" panose="02020603050405020304" pitchFamily="18" charset="0"/>
              </a:rPr>
              <a:t>: Ärger und Wut zählen, wie zum Beispiel auch Liebe, Trauer oder Angst, zu den Emotionen. Sie werden durch aktuelle Situationen oder Erinnerungen ausgelöst. Hat die betroffene Person gelernt, mit Wut und Ärger umzugehen, bauen sich diese Gefühle mit der Zeit ab. Hat sie es nicht gelernt, kann daraus eine Aggression entstehen.</a:t>
            </a:r>
          </a:p>
          <a:p>
            <a:pPr marL="342900" lvl="0" indent="-342900">
              <a:spcAft>
                <a:spcPts val="600"/>
              </a:spcAft>
              <a:buClr>
                <a:srgbClr val="C30059"/>
              </a:buClr>
              <a:buFont typeface="Symbol" panose="05050102010706020507" pitchFamily="18" charset="2"/>
              <a:buChar char=""/>
            </a:pPr>
            <a:r>
              <a:rPr lang="de-DE" b="1" dirty="0">
                <a:effectLst/>
                <a:ea typeface="Times New Roman" panose="02020603050405020304" pitchFamily="18" charset="0"/>
                <a:cs typeface="Times New Roman" panose="02020603050405020304" pitchFamily="18" charset="0"/>
              </a:rPr>
              <a:t>Aggression</a:t>
            </a:r>
            <a:r>
              <a:rPr lang="de-DE" dirty="0">
                <a:effectLst/>
                <a:ea typeface="Times New Roman" panose="02020603050405020304" pitchFamily="18" charset="0"/>
                <a:cs typeface="Times New Roman" panose="02020603050405020304" pitchFamily="18" charset="0"/>
              </a:rPr>
              <a:t>: Aggression ist hingegen kein Gefühlszustand, sondern ein Verhalten, das auf eine Beschädigung oder Verletzung abzielt. Dies kann durch eine absichtliche, schädigende Tätigkeit oder durch Unterlassung erfolgen.</a:t>
            </a:r>
          </a:p>
          <a:p>
            <a:pPr marL="342900" lvl="0" indent="-342900">
              <a:spcAft>
                <a:spcPts val="600"/>
              </a:spcAft>
              <a:buClr>
                <a:srgbClr val="C30059"/>
              </a:buClr>
              <a:buFont typeface="Symbol" panose="05050102010706020507" pitchFamily="18" charset="2"/>
              <a:buChar char=""/>
            </a:pPr>
            <a:r>
              <a:rPr lang="de-DE" b="1" dirty="0">
                <a:effectLst/>
                <a:ea typeface="Times New Roman" panose="02020603050405020304" pitchFamily="18" charset="0"/>
                <a:cs typeface="Times New Roman" panose="02020603050405020304" pitchFamily="18" charset="0"/>
              </a:rPr>
              <a:t>Gewalt</a:t>
            </a:r>
            <a:r>
              <a:rPr lang="de-DE" dirty="0">
                <a:effectLst/>
                <a:ea typeface="Times New Roman" panose="02020603050405020304" pitchFamily="18" charset="0"/>
                <a:cs typeface="Times New Roman" panose="02020603050405020304" pitchFamily="18" charset="0"/>
              </a:rPr>
              <a:t>: Gewalt ist immer eine zielgerichtete Verletzung oder Schädigung eines anderen Körpers gegen dessen Willen. Verbale oder nonverbale Beleidigungen oder Bedrohungen können hoch-aggressiv sein, sind aber keine Gewalt. </a:t>
            </a:r>
          </a:p>
        </p:txBody>
      </p:sp>
      <p:sp>
        <p:nvSpPr>
          <p:cNvPr id="4" name="Vertikaler Textplatzhalter 3">
            <a:extLst>
              <a:ext uri="{FF2B5EF4-FFF2-40B4-BE49-F238E27FC236}">
                <a16:creationId xmlns:a16="http://schemas.microsoft.com/office/drawing/2014/main" id="{D3306757-6053-E0EC-921A-546F8323AB74}"/>
              </a:ext>
            </a:extLst>
          </p:cNvPr>
          <p:cNvSpPr>
            <a:spLocks noGrp="1"/>
          </p:cNvSpPr>
          <p:nvPr>
            <p:ph type="body" orient="vert" idx="13"/>
          </p:nvPr>
        </p:nvSpPr>
        <p:spPr/>
        <p:txBody>
          <a:bodyPr/>
          <a:lstStyle/>
          <a:p>
            <a:r>
              <a:rPr lang="de-DE" dirty="0"/>
              <a:t>Grundlagen</a:t>
            </a:r>
          </a:p>
        </p:txBody>
      </p:sp>
      <p:sp>
        <p:nvSpPr>
          <p:cNvPr id="5" name="Datumsplatzhalter 4">
            <a:extLst>
              <a:ext uri="{FF2B5EF4-FFF2-40B4-BE49-F238E27FC236}">
                <a16:creationId xmlns:a16="http://schemas.microsoft.com/office/drawing/2014/main" id="{5559B0A0-68BC-D02C-3137-4F7EC6026E87}"/>
              </a:ext>
            </a:extLst>
          </p:cNvPr>
          <p:cNvSpPr>
            <a:spLocks noGrp="1"/>
          </p:cNvSpPr>
          <p:nvPr>
            <p:ph type="dt" sz="half" idx="14"/>
          </p:nvPr>
        </p:nvSpPr>
        <p:spPr/>
        <p:txBody>
          <a:bodyPr/>
          <a:lstStyle/>
          <a:p>
            <a:r>
              <a:rPr lang="de-DE" dirty="0"/>
              <a:t>Modul „Prävention von Bedrohungen, Gewalt sowie Deeskalation in der Praxis“</a:t>
            </a:r>
          </a:p>
        </p:txBody>
      </p:sp>
      <p:sp>
        <p:nvSpPr>
          <p:cNvPr id="6" name="Fußzeilenplatzhalter 5">
            <a:extLst>
              <a:ext uri="{FF2B5EF4-FFF2-40B4-BE49-F238E27FC236}">
                <a16:creationId xmlns:a16="http://schemas.microsoft.com/office/drawing/2014/main" id="{251591CA-ECD6-95A4-7537-448B31BBE711}"/>
              </a:ext>
            </a:extLst>
          </p:cNvPr>
          <p:cNvSpPr>
            <a:spLocks noGrp="1"/>
          </p:cNvSpPr>
          <p:nvPr>
            <p:ph type="ftr" sz="quarter" idx="15"/>
          </p:nvPr>
        </p:nvSpPr>
        <p:spPr/>
        <p:txBody>
          <a:bodyPr/>
          <a:lstStyle/>
          <a:p>
            <a:r>
              <a:rPr lang="de-DE" dirty="0"/>
              <a:t>Handbuch Qualitätszirkel</a:t>
            </a:r>
          </a:p>
        </p:txBody>
      </p:sp>
      <p:sp>
        <p:nvSpPr>
          <p:cNvPr id="7" name="Foliennummernplatzhalter 6">
            <a:extLst>
              <a:ext uri="{FF2B5EF4-FFF2-40B4-BE49-F238E27FC236}">
                <a16:creationId xmlns:a16="http://schemas.microsoft.com/office/drawing/2014/main" id="{9863BD59-A03A-EB9F-CD44-076A8CF66C66}"/>
              </a:ext>
            </a:extLst>
          </p:cNvPr>
          <p:cNvSpPr>
            <a:spLocks noGrp="1"/>
          </p:cNvSpPr>
          <p:nvPr>
            <p:ph type="sldNum" sz="quarter" idx="16"/>
          </p:nvPr>
        </p:nvSpPr>
        <p:spPr/>
        <p:txBody>
          <a:bodyPr/>
          <a:lstStyle/>
          <a:p>
            <a:r>
              <a:rPr lang="de-DE" dirty="0"/>
              <a:t>Seite </a:t>
            </a:r>
            <a:fld id="{ADD7824D-2DCF-4DDA-BE8D-0B7ABA078092}" type="slidenum">
              <a:rPr lang="de-DE" smtClean="0"/>
              <a:pPr/>
              <a:t>4</a:t>
            </a:fld>
            <a:endParaRPr lang="de-DE" dirty="0"/>
          </a:p>
        </p:txBody>
      </p:sp>
    </p:spTree>
    <p:extLst>
      <p:ext uri="{BB962C8B-B14F-4D97-AF65-F5344CB8AC3E}">
        <p14:creationId xmlns:p14="http://schemas.microsoft.com/office/powerpoint/2010/main" val="1094791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029A5B-D38B-F8DC-B299-077146A85A33}"/>
              </a:ext>
            </a:extLst>
          </p:cNvPr>
          <p:cNvSpPr>
            <a:spLocks noGrp="1"/>
          </p:cNvSpPr>
          <p:nvPr>
            <p:ph type="title"/>
          </p:nvPr>
        </p:nvSpPr>
        <p:spPr/>
        <p:txBody>
          <a:bodyPr/>
          <a:lstStyle/>
          <a:p>
            <a:r>
              <a:rPr lang="de-DE" dirty="0"/>
              <a:t>Theorieskizze mikrointeraktiver Gewalt</a:t>
            </a:r>
            <a:br>
              <a:rPr lang="de-DE" dirty="0"/>
            </a:br>
            <a:endParaRPr lang="de-DE" dirty="0"/>
          </a:p>
        </p:txBody>
      </p:sp>
      <p:sp>
        <p:nvSpPr>
          <p:cNvPr id="3" name="Inhaltsplatzhalter 2">
            <a:extLst>
              <a:ext uri="{FF2B5EF4-FFF2-40B4-BE49-F238E27FC236}">
                <a16:creationId xmlns:a16="http://schemas.microsoft.com/office/drawing/2014/main" id="{5E53355A-4E62-5CC7-0DA0-58B8B3129D67}"/>
              </a:ext>
            </a:extLst>
          </p:cNvPr>
          <p:cNvSpPr>
            <a:spLocks noGrp="1"/>
          </p:cNvSpPr>
          <p:nvPr>
            <p:ph idx="1"/>
          </p:nvPr>
        </p:nvSpPr>
        <p:spPr/>
        <p:txBody>
          <a:bodyPr/>
          <a:lstStyle/>
          <a:p>
            <a:r>
              <a:rPr lang="de-DE" dirty="0"/>
              <a:t>Die allermeisten Menschen haben die Neigung, sich in ihrer aktuellen Interaktion mit dem Rhythmus und den Emotionen des anderen zu synchronisieren. </a:t>
            </a:r>
          </a:p>
          <a:p>
            <a:r>
              <a:rPr lang="de-DE" dirty="0"/>
              <a:t>Einerseits wollen sie den anderen angreifen, andererseits spüren sie ihre Konfrontationsangst.</a:t>
            </a:r>
          </a:p>
          <a:p>
            <a:r>
              <a:rPr lang="de-DE" dirty="0"/>
              <a:t>Menschen haben unterschiedlich gut gelernt, die eigene Anspannung in emotionale Angriffs-Energie umzuwandeln.</a:t>
            </a:r>
          </a:p>
          <a:p>
            <a:endParaRPr lang="de-DE" dirty="0"/>
          </a:p>
          <a:p>
            <a:pPr marL="985838" indent="-985838">
              <a:buNone/>
            </a:pPr>
            <a:r>
              <a:rPr lang="de-DE" b="1" dirty="0"/>
              <a:t>Beispiel: </a:t>
            </a:r>
            <a:r>
              <a:rPr lang="de-DE" dirty="0"/>
              <a:t>Die Patientin im Wartezimmer muss eine gewisse Energie aufbringen, um überhaupt aggressiv und bedrohlich aufzutreten. Sie muss sich quasi „in Stimmung” bringen</a:t>
            </a:r>
          </a:p>
        </p:txBody>
      </p:sp>
      <p:sp>
        <p:nvSpPr>
          <p:cNvPr id="4" name="Vertikaler Textplatzhalter 3">
            <a:extLst>
              <a:ext uri="{FF2B5EF4-FFF2-40B4-BE49-F238E27FC236}">
                <a16:creationId xmlns:a16="http://schemas.microsoft.com/office/drawing/2014/main" id="{D37E4395-E66A-1EEB-8FD7-0EA9CBBC251D}"/>
              </a:ext>
            </a:extLst>
          </p:cNvPr>
          <p:cNvSpPr>
            <a:spLocks noGrp="1"/>
          </p:cNvSpPr>
          <p:nvPr>
            <p:ph type="body" orient="vert" idx="13"/>
          </p:nvPr>
        </p:nvSpPr>
        <p:spPr/>
        <p:txBody>
          <a:bodyPr/>
          <a:lstStyle/>
          <a:p>
            <a:r>
              <a:rPr lang="de-DE" dirty="0"/>
              <a:t>Grundlagen</a:t>
            </a:r>
          </a:p>
        </p:txBody>
      </p:sp>
      <p:sp>
        <p:nvSpPr>
          <p:cNvPr id="5" name="Datumsplatzhalter 4">
            <a:extLst>
              <a:ext uri="{FF2B5EF4-FFF2-40B4-BE49-F238E27FC236}">
                <a16:creationId xmlns:a16="http://schemas.microsoft.com/office/drawing/2014/main" id="{6A44C9AC-6D78-3A04-5CBB-F5625101E5E4}"/>
              </a:ext>
            </a:extLst>
          </p:cNvPr>
          <p:cNvSpPr>
            <a:spLocks noGrp="1"/>
          </p:cNvSpPr>
          <p:nvPr>
            <p:ph type="dt" sz="half" idx="14"/>
          </p:nvPr>
        </p:nvSpPr>
        <p:spPr/>
        <p:txBody>
          <a:bodyPr/>
          <a:lstStyle/>
          <a:p>
            <a:r>
              <a:rPr lang="de-DE" dirty="0"/>
              <a:t>Modul „Prävention von Bedrohungen, Gewalt sowie Deeskalation in der Praxis“</a:t>
            </a:r>
          </a:p>
        </p:txBody>
      </p:sp>
      <p:sp>
        <p:nvSpPr>
          <p:cNvPr id="6" name="Fußzeilenplatzhalter 5">
            <a:extLst>
              <a:ext uri="{FF2B5EF4-FFF2-40B4-BE49-F238E27FC236}">
                <a16:creationId xmlns:a16="http://schemas.microsoft.com/office/drawing/2014/main" id="{6CA397C7-3ECA-4A88-A7B1-FF89B74A290B}"/>
              </a:ext>
            </a:extLst>
          </p:cNvPr>
          <p:cNvSpPr>
            <a:spLocks noGrp="1"/>
          </p:cNvSpPr>
          <p:nvPr>
            <p:ph type="ftr" sz="quarter" idx="15"/>
          </p:nvPr>
        </p:nvSpPr>
        <p:spPr/>
        <p:txBody>
          <a:bodyPr/>
          <a:lstStyle/>
          <a:p>
            <a:r>
              <a:rPr lang="de-DE" dirty="0"/>
              <a:t>Handbuch Qualitätszirkel</a:t>
            </a:r>
          </a:p>
        </p:txBody>
      </p:sp>
      <p:sp>
        <p:nvSpPr>
          <p:cNvPr id="7" name="Foliennummernplatzhalter 6">
            <a:extLst>
              <a:ext uri="{FF2B5EF4-FFF2-40B4-BE49-F238E27FC236}">
                <a16:creationId xmlns:a16="http://schemas.microsoft.com/office/drawing/2014/main" id="{82E42428-5773-E992-DD8F-0D9EB7DF22C5}"/>
              </a:ext>
            </a:extLst>
          </p:cNvPr>
          <p:cNvSpPr>
            <a:spLocks noGrp="1"/>
          </p:cNvSpPr>
          <p:nvPr>
            <p:ph type="sldNum" sz="quarter" idx="16"/>
          </p:nvPr>
        </p:nvSpPr>
        <p:spPr/>
        <p:txBody>
          <a:bodyPr/>
          <a:lstStyle/>
          <a:p>
            <a:r>
              <a:rPr lang="de-DE" dirty="0"/>
              <a:t>Seite </a:t>
            </a:r>
            <a:fld id="{ADD7824D-2DCF-4DDA-BE8D-0B7ABA078092}" type="slidenum">
              <a:rPr lang="de-DE" smtClean="0"/>
              <a:pPr/>
              <a:t>5</a:t>
            </a:fld>
            <a:endParaRPr lang="de-DE" dirty="0"/>
          </a:p>
        </p:txBody>
      </p:sp>
    </p:spTree>
    <p:extLst>
      <p:ext uri="{BB962C8B-B14F-4D97-AF65-F5344CB8AC3E}">
        <p14:creationId xmlns:p14="http://schemas.microsoft.com/office/powerpoint/2010/main" val="2064253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AEF9C1-EBF1-8D23-32E6-7D94E706902F}"/>
              </a:ext>
            </a:extLst>
          </p:cNvPr>
          <p:cNvSpPr>
            <a:spLocks noGrp="1"/>
          </p:cNvSpPr>
          <p:nvPr>
            <p:ph type="title"/>
          </p:nvPr>
        </p:nvSpPr>
        <p:spPr/>
        <p:txBody>
          <a:bodyPr/>
          <a:lstStyle/>
          <a:p>
            <a:r>
              <a:rPr lang="de-DE" dirty="0"/>
              <a:t>Die drei typischen Stufen des Konfliktverlaufs – Stufe 1</a:t>
            </a:r>
          </a:p>
        </p:txBody>
      </p:sp>
      <p:sp>
        <p:nvSpPr>
          <p:cNvPr id="3" name="Inhaltsplatzhalter 2">
            <a:extLst>
              <a:ext uri="{FF2B5EF4-FFF2-40B4-BE49-F238E27FC236}">
                <a16:creationId xmlns:a16="http://schemas.microsoft.com/office/drawing/2014/main" id="{34A275BE-EB47-12C2-3EA3-6DF9AFEC6263}"/>
              </a:ext>
            </a:extLst>
          </p:cNvPr>
          <p:cNvSpPr>
            <a:spLocks noGrp="1"/>
          </p:cNvSpPr>
          <p:nvPr>
            <p:ph idx="1"/>
          </p:nvPr>
        </p:nvSpPr>
        <p:spPr/>
        <p:txBody>
          <a:bodyPr/>
          <a:lstStyle/>
          <a:p>
            <a:r>
              <a:rPr lang="de-DE" dirty="0"/>
              <a:t>Die häufigste Variante bei abweichenden Sichtweisen ist - Schweigen. Wir würden gern widersprechen, tun es aber nicht. So enden die meisten Konflikte.</a:t>
            </a:r>
          </a:p>
          <a:p>
            <a:r>
              <a:rPr lang="de-DE" dirty="0"/>
              <a:t>Der direkte Konflikt ist für die meisten von uns deshalb schwierig, weil er die emotional-rhythmische Verbundenheit mit dem Gegenüber verletzt. Die empirische Forschung hat gezeigt, dass Konflikte in der Regel erst über Stufen hin zu Gewalt eskalieren.</a:t>
            </a:r>
          </a:p>
          <a:p>
            <a:pPr>
              <a:spcBef>
                <a:spcPts val="600"/>
              </a:spcBef>
            </a:pPr>
            <a:r>
              <a:rPr lang="de-DE" dirty="0"/>
              <a:t>Erste Stufe einer Konflikterklärung:</a:t>
            </a:r>
          </a:p>
          <a:p>
            <a:pPr lvl="1"/>
            <a:r>
              <a:rPr lang="de-DE" dirty="0"/>
              <a:t>„Der Scheißarzt schreibt nicht krank.“ (ins Wartezimmer gebrüllt)</a:t>
            </a:r>
          </a:p>
          <a:p>
            <a:pPr lvl="1"/>
            <a:r>
              <a:rPr lang="de-DE" dirty="0"/>
              <a:t>„Ihnen geht es nur ums Geld!“</a:t>
            </a:r>
          </a:p>
          <a:p>
            <a:pPr lvl="1"/>
            <a:r>
              <a:rPr lang="de-DE" dirty="0"/>
              <a:t>„Sie haben mir überhaupt nicht zugehört, hierher komme ich nie wieder.“</a:t>
            </a:r>
          </a:p>
          <a:p>
            <a:pPr lvl="1"/>
            <a:r>
              <a:rPr lang="de-DE" dirty="0"/>
              <a:t>„Ich habe Ihnen jetzt mehrere Therapiemöglichkeiten angeboten, wenn Ihr Wunsch nicht dabei ist, sollten Sie sich eine andere Praxis suchen!“</a:t>
            </a:r>
          </a:p>
          <a:p>
            <a:pPr lvl="1"/>
            <a:r>
              <a:rPr lang="de-DE" dirty="0"/>
              <a:t>„Dann müssen Sie jetzt zu einem anderen Behandler gehen.“</a:t>
            </a:r>
          </a:p>
          <a:p>
            <a:pPr lvl="1"/>
            <a:r>
              <a:rPr lang="de-DE" dirty="0"/>
              <a:t>„Da fehlt jetzt die Grundlage für die weitere Zusammenarbeit !“</a:t>
            </a:r>
          </a:p>
        </p:txBody>
      </p:sp>
      <p:sp>
        <p:nvSpPr>
          <p:cNvPr id="4" name="Vertikaler Textplatzhalter 3">
            <a:extLst>
              <a:ext uri="{FF2B5EF4-FFF2-40B4-BE49-F238E27FC236}">
                <a16:creationId xmlns:a16="http://schemas.microsoft.com/office/drawing/2014/main" id="{B039A25A-07EA-AE41-7627-3CDDB6C5F9F8}"/>
              </a:ext>
            </a:extLst>
          </p:cNvPr>
          <p:cNvSpPr>
            <a:spLocks noGrp="1"/>
          </p:cNvSpPr>
          <p:nvPr>
            <p:ph type="body" orient="vert" idx="13"/>
          </p:nvPr>
        </p:nvSpPr>
        <p:spPr>
          <a:xfrm>
            <a:off x="9645314" y="0"/>
            <a:ext cx="2330680" cy="358305"/>
          </a:xfrm>
        </p:spPr>
        <p:txBody>
          <a:bodyPr/>
          <a:lstStyle/>
          <a:p>
            <a:r>
              <a:rPr lang="de-DE" dirty="0"/>
              <a:t>Konflikt-Eskalation</a:t>
            </a:r>
          </a:p>
        </p:txBody>
      </p:sp>
      <p:sp>
        <p:nvSpPr>
          <p:cNvPr id="5" name="Datumsplatzhalter 4">
            <a:extLst>
              <a:ext uri="{FF2B5EF4-FFF2-40B4-BE49-F238E27FC236}">
                <a16:creationId xmlns:a16="http://schemas.microsoft.com/office/drawing/2014/main" id="{2EB29592-F1E3-B80C-16B0-22854A27A7BA}"/>
              </a:ext>
            </a:extLst>
          </p:cNvPr>
          <p:cNvSpPr>
            <a:spLocks noGrp="1"/>
          </p:cNvSpPr>
          <p:nvPr>
            <p:ph type="dt" sz="half" idx="14"/>
          </p:nvPr>
        </p:nvSpPr>
        <p:spPr/>
        <p:txBody>
          <a:bodyPr/>
          <a:lstStyle/>
          <a:p>
            <a:r>
              <a:rPr lang="de-DE" dirty="0"/>
              <a:t>Modul „Prävention von Bedrohungen, Gewalt sowie Deeskalation in der Praxis“</a:t>
            </a:r>
          </a:p>
        </p:txBody>
      </p:sp>
      <p:sp>
        <p:nvSpPr>
          <p:cNvPr id="6" name="Fußzeilenplatzhalter 5">
            <a:extLst>
              <a:ext uri="{FF2B5EF4-FFF2-40B4-BE49-F238E27FC236}">
                <a16:creationId xmlns:a16="http://schemas.microsoft.com/office/drawing/2014/main" id="{CA4DE92C-85D5-10C0-2762-C62CFF7011B4}"/>
              </a:ext>
            </a:extLst>
          </p:cNvPr>
          <p:cNvSpPr>
            <a:spLocks noGrp="1"/>
          </p:cNvSpPr>
          <p:nvPr>
            <p:ph type="ftr" sz="quarter" idx="15"/>
          </p:nvPr>
        </p:nvSpPr>
        <p:spPr/>
        <p:txBody>
          <a:bodyPr/>
          <a:lstStyle/>
          <a:p>
            <a:r>
              <a:rPr lang="de-DE" dirty="0"/>
              <a:t>Handbuch Qualitätszirkel</a:t>
            </a:r>
          </a:p>
        </p:txBody>
      </p:sp>
      <p:sp>
        <p:nvSpPr>
          <p:cNvPr id="7" name="Foliennummernplatzhalter 6">
            <a:extLst>
              <a:ext uri="{FF2B5EF4-FFF2-40B4-BE49-F238E27FC236}">
                <a16:creationId xmlns:a16="http://schemas.microsoft.com/office/drawing/2014/main" id="{68FFE956-46C4-0D3D-EE2A-3208492A4C76}"/>
              </a:ext>
            </a:extLst>
          </p:cNvPr>
          <p:cNvSpPr>
            <a:spLocks noGrp="1"/>
          </p:cNvSpPr>
          <p:nvPr>
            <p:ph type="sldNum" sz="quarter" idx="16"/>
          </p:nvPr>
        </p:nvSpPr>
        <p:spPr/>
        <p:txBody>
          <a:bodyPr/>
          <a:lstStyle/>
          <a:p>
            <a:r>
              <a:rPr lang="de-DE" dirty="0"/>
              <a:t>Seite </a:t>
            </a:r>
            <a:fld id="{ADD7824D-2DCF-4DDA-BE8D-0B7ABA078092}" type="slidenum">
              <a:rPr lang="de-DE" smtClean="0"/>
              <a:pPr/>
              <a:t>6</a:t>
            </a:fld>
            <a:endParaRPr lang="de-DE" dirty="0"/>
          </a:p>
        </p:txBody>
      </p:sp>
    </p:spTree>
    <p:extLst>
      <p:ext uri="{BB962C8B-B14F-4D97-AF65-F5344CB8AC3E}">
        <p14:creationId xmlns:p14="http://schemas.microsoft.com/office/powerpoint/2010/main" val="462549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B60E8A-FA58-7B22-8ED4-C733D53ACFFA}"/>
              </a:ext>
            </a:extLst>
          </p:cNvPr>
          <p:cNvSpPr>
            <a:spLocks noGrp="1"/>
          </p:cNvSpPr>
          <p:nvPr>
            <p:ph type="title"/>
          </p:nvPr>
        </p:nvSpPr>
        <p:spPr/>
        <p:txBody>
          <a:bodyPr/>
          <a:lstStyle/>
          <a:p>
            <a:r>
              <a:rPr lang="de-DE" dirty="0"/>
              <a:t>Die drei typischen Stufen des Konfliktverlaufs – Deeskalation Stufe 1</a:t>
            </a:r>
          </a:p>
        </p:txBody>
      </p:sp>
      <p:sp>
        <p:nvSpPr>
          <p:cNvPr id="3" name="Inhaltsplatzhalter 2">
            <a:extLst>
              <a:ext uri="{FF2B5EF4-FFF2-40B4-BE49-F238E27FC236}">
                <a16:creationId xmlns:a16="http://schemas.microsoft.com/office/drawing/2014/main" id="{A450317C-5950-B283-5259-FC2E56085E2D}"/>
              </a:ext>
            </a:extLst>
          </p:cNvPr>
          <p:cNvSpPr>
            <a:spLocks noGrp="1"/>
          </p:cNvSpPr>
          <p:nvPr>
            <p:ph idx="1"/>
          </p:nvPr>
        </p:nvSpPr>
        <p:spPr/>
        <p:txBody>
          <a:bodyPr/>
          <a:lstStyle/>
          <a:p>
            <a:r>
              <a:rPr lang="de-DE" dirty="0"/>
              <a:t>Die erste Variante der szenischen Klärung bei Meinungsverschiedenheiten vollzieht sich ohne Gewalt, nämlich mit einem (mehr oder weniger) eleganten oder dramatischen Schlusssatz.</a:t>
            </a:r>
          </a:p>
          <a:p>
            <a:r>
              <a:rPr lang="de-DE" dirty="0"/>
              <a:t>Lassen Sie dem Patienten seinen Triumph im “Letzten Wort”!</a:t>
            </a:r>
          </a:p>
          <a:p>
            <a:pPr lvl="1"/>
            <a:endParaRPr lang="de-DE" dirty="0"/>
          </a:p>
          <a:p>
            <a:endParaRPr lang="de-DE" dirty="0"/>
          </a:p>
        </p:txBody>
      </p:sp>
      <p:sp>
        <p:nvSpPr>
          <p:cNvPr id="4" name="Vertikaler Textplatzhalter 3">
            <a:extLst>
              <a:ext uri="{FF2B5EF4-FFF2-40B4-BE49-F238E27FC236}">
                <a16:creationId xmlns:a16="http://schemas.microsoft.com/office/drawing/2014/main" id="{95503C47-5DE7-A72B-CB91-F8A4FA664A66}"/>
              </a:ext>
            </a:extLst>
          </p:cNvPr>
          <p:cNvSpPr>
            <a:spLocks noGrp="1"/>
          </p:cNvSpPr>
          <p:nvPr>
            <p:ph type="body" orient="vert" idx="13"/>
          </p:nvPr>
        </p:nvSpPr>
        <p:spPr/>
        <p:txBody>
          <a:bodyPr/>
          <a:lstStyle/>
          <a:p>
            <a:endParaRPr lang="de-DE"/>
          </a:p>
        </p:txBody>
      </p:sp>
      <p:sp>
        <p:nvSpPr>
          <p:cNvPr id="5" name="Datumsplatzhalter 4">
            <a:extLst>
              <a:ext uri="{FF2B5EF4-FFF2-40B4-BE49-F238E27FC236}">
                <a16:creationId xmlns:a16="http://schemas.microsoft.com/office/drawing/2014/main" id="{7B22AD34-D823-9FAD-B00D-5825EBE722E9}"/>
              </a:ext>
            </a:extLst>
          </p:cNvPr>
          <p:cNvSpPr>
            <a:spLocks noGrp="1"/>
          </p:cNvSpPr>
          <p:nvPr>
            <p:ph type="dt" sz="half" idx="14"/>
          </p:nvPr>
        </p:nvSpPr>
        <p:spPr/>
        <p:txBody>
          <a:bodyPr/>
          <a:lstStyle/>
          <a:p>
            <a:r>
              <a:rPr lang="de-DE"/>
              <a:t>Modul „Prävention von Bedrohungen, Gewalt sowie Deeskalation in der Praxis“</a:t>
            </a:r>
            <a:endParaRPr lang="de-DE" dirty="0"/>
          </a:p>
        </p:txBody>
      </p:sp>
      <p:sp>
        <p:nvSpPr>
          <p:cNvPr id="6" name="Fußzeilenplatzhalter 5">
            <a:extLst>
              <a:ext uri="{FF2B5EF4-FFF2-40B4-BE49-F238E27FC236}">
                <a16:creationId xmlns:a16="http://schemas.microsoft.com/office/drawing/2014/main" id="{2F0DE4F0-B849-061D-AB53-D4AF5DD65C72}"/>
              </a:ext>
            </a:extLst>
          </p:cNvPr>
          <p:cNvSpPr>
            <a:spLocks noGrp="1"/>
          </p:cNvSpPr>
          <p:nvPr>
            <p:ph type="ftr" sz="quarter" idx="15"/>
          </p:nvPr>
        </p:nvSpPr>
        <p:spPr/>
        <p:txBody>
          <a:bodyPr/>
          <a:lstStyle/>
          <a:p>
            <a:r>
              <a:rPr lang="de-DE"/>
              <a:t>Handbuch Qualitätszirkel</a:t>
            </a:r>
            <a:endParaRPr lang="de-DE" dirty="0"/>
          </a:p>
        </p:txBody>
      </p:sp>
      <p:sp>
        <p:nvSpPr>
          <p:cNvPr id="7" name="Foliennummernplatzhalter 6">
            <a:extLst>
              <a:ext uri="{FF2B5EF4-FFF2-40B4-BE49-F238E27FC236}">
                <a16:creationId xmlns:a16="http://schemas.microsoft.com/office/drawing/2014/main" id="{9BB1D721-9CB5-E826-BB6E-005055E068E2}"/>
              </a:ext>
            </a:extLst>
          </p:cNvPr>
          <p:cNvSpPr>
            <a:spLocks noGrp="1"/>
          </p:cNvSpPr>
          <p:nvPr>
            <p:ph type="sldNum" sz="quarter" idx="16"/>
          </p:nvPr>
        </p:nvSpPr>
        <p:spPr/>
        <p:txBody>
          <a:bodyPr/>
          <a:lstStyle/>
          <a:p>
            <a:r>
              <a:rPr lang="de-DE"/>
              <a:t>Seite </a:t>
            </a:r>
            <a:fld id="{ADD7824D-2DCF-4DDA-BE8D-0B7ABA078092}" type="slidenum">
              <a:rPr lang="de-DE" smtClean="0"/>
              <a:pPr/>
              <a:t>7</a:t>
            </a:fld>
            <a:endParaRPr lang="de-DE" dirty="0"/>
          </a:p>
        </p:txBody>
      </p:sp>
    </p:spTree>
    <p:extLst>
      <p:ext uri="{BB962C8B-B14F-4D97-AF65-F5344CB8AC3E}">
        <p14:creationId xmlns:p14="http://schemas.microsoft.com/office/powerpoint/2010/main" val="380539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AEF9C1-EBF1-8D23-32E6-7D94E706902F}"/>
              </a:ext>
            </a:extLst>
          </p:cNvPr>
          <p:cNvSpPr>
            <a:spLocks noGrp="1"/>
          </p:cNvSpPr>
          <p:nvPr>
            <p:ph type="title"/>
          </p:nvPr>
        </p:nvSpPr>
        <p:spPr/>
        <p:txBody>
          <a:bodyPr/>
          <a:lstStyle/>
          <a:p>
            <a:r>
              <a:rPr lang="de-DE" dirty="0"/>
              <a:t>Die drei typischen Stufen des Konfliktverlaufs – Stufe 2</a:t>
            </a:r>
          </a:p>
        </p:txBody>
      </p:sp>
      <p:sp>
        <p:nvSpPr>
          <p:cNvPr id="3" name="Inhaltsplatzhalter 2">
            <a:extLst>
              <a:ext uri="{FF2B5EF4-FFF2-40B4-BE49-F238E27FC236}">
                <a16:creationId xmlns:a16="http://schemas.microsoft.com/office/drawing/2014/main" id="{34A275BE-EB47-12C2-3EA3-6DF9AFEC6263}"/>
              </a:ext>
            </a:extLst>
          </p:cNvPr>
          <p:cNvSpPr>
            <a:spLocks noGrp="1"/>
          </p:cNvSpPr>
          <p:nvPr>
            <p:ph idx="1"/>
          </p:nvPr>
        </p:nvSpPr>
        <p:spPr/>
        <p:txBody>
          <a:bodyPr/>
          <a:lstStyle/>
          <a:p>
            <a:r>
              <a:rPr lang="de-DE" dirty="0"/>
              <a:t>Die Auseinandersetzung geht weiter; es entwickelt sich ein wütendes Gespräch. Äußerungen werden im Stakkato, schrill und emotional-nachdrücklich vorgetragen. Slogans, Stereotype und Beleidigungen. </a:t>
            </a:r>
          </a:p>
          <a:p>
            <a:r>
              <a:rPr lang="de-DE" dirty="0"/>
              <a:t>Die Auseinandersetzung darum, wer das Wort hat, wird immer lauter, die Atmosphäre immer angespannter.</a:t>
            </a:r>
          </a:p>
          <a:p>
            <a:pPr lvl="1"/>
            <a:r>
              <a:rPr lang="de-DE" dirty="0"/>
              <a:t>„Ich warte jetzt schon eine Stunde, wann geht es endlich weiter?”</a:t>
            </a:r>
          </a:p>
          <a:p>
            <a:pPr lvl="1"/>
            <a:r>
              <a:rPr lang="de-DE" dirty="0"/>
              <a:t>„Reden Sie hier in einem anderen Ton!“</a:t>
            </a:r>
          </a:p>
          <a:p>
            <a:pPr lvl="1"/>
            <a:r>
              <a:rPr lang="de-DE" dirty="0"/>
              <a:t>„Was ist das denn für eine bekloppte Antwort? Organisiert euch hier gefälligst besser!”</a:t>
            </a:r>
          </a:p>
          <a:p>
            <a:pPr lvl="1"/>
            <a:r>
              <a:rPr lang="de-DE" dirty="0"/>
              <a:t>„Mir reicht es hier mit Ihnen, diese  frechen Worte brauche ich mir nicht bieten zu lassen!</a:t>
            </a:r>
          </a:p>
          <a:p>
            <a:pPr lvl="1"/>
            <a:r>
              <a:rPr lang="de-DE" dirty="0"/>
              <a:t>„Wer glaubst Du, wer du bist, was bildest du dir ein …?” (bedrohliche Haltung)</a:t>
            </a:r>
          </a:p>
          <a:p>
            <a:r>
              <a:rPr lang="de-DE" b="1" dirty="0"/>
              <a:t>Wenigstens auf dieser Eskalations-Stufe wollen wir zur Not bleiben </a:t>
            </a:r>
            <a:r>
              <a:rPr lang="de-DE" dirty="0"/>
              <a:t>- und unter einem Puls von 145, um die </a:t>
            </a:r>
            <a:r>
              <a:rPr lang="de-DE" dirty="0" err="1"/>
              <a:t>cortisolbedingten</a:t>
            </a:r>
            <a:r>
              <a:rPr lang="de-DE" dirty="0"/>
              <a:t> Folgen des Stresses klein zu halten. </a:t>
            </a:r>
          </a:p>
          <a:p>
            <a:r>
              <a:rPr lang="de-DE" b="1" dirty="0"/>
              <a:t>Regel</a:t>
            </a:r>
            <a:r>
              <a:rPr lang="de-DE" dirty="0"/>
              <a:t>: Je länger die Beleidigungen und Verbalangriffe andauern, umso geringer die Wahrscheinlichkeit von Gewalt. </a:t>
            </a:r>
          </a:p>
        </p:txBody>
      </p:sp>
      <p:sp>
        <p:nvSpPr>
          <p:cNvPr id="4" name="Vertikaler Textplatzhalter 3">
            <a:extLst>
              <a:ext uri="{FF2B5EF4-FFF2-40B4-BE49-F238E27FC236}">
                <a16:creationId xmlns:a16="http://schemas.microsoft.com/office/drawing/2014/main" id="{B039A25A-07EA-AE41-7627-3CDDB6C5F9F8}"/>
              </a:ext>
            </a:extLst>
          </p:cNvPr>
          <p:cNvSpPr>
            <a:spLocks noGrp="1"/>
          </p:cNvSpPr>
          <p:nvPr>
            <p:ph type="body" orient="vert" idx="13"/>
          </p:nvPr>
        </p:nvSpPr>
        <p:spPr>
          <a:xfrm>
            <a:off x="9645314" y="0"/>
            <a:ext cx="2330680" cy="358305"/>
          </a:xfrm>
        </p:spPr>
        <p:txBody>
          <a:bodyPr/>
          <a:lstStyle/>
          <a:p>
            <a:r>
              <a:rPr lang="de-DE" dirty="0"/>
              <a:t>Konflikt-Eskalation</a:t>
            </a:r>
          </a:p>
        </p:txBody>
      </p:sp>
      <p:sp>
        <p:nvSpPr>
          <p:cNvPr id="5" name="Datumsplatzhalter 4">
            <a:extLst>
              <a:ext uri="{FF2B5EF4-FFF2-40B4-BE49-F238E27FC236}">
                <a16:creationId xmlns:a16="http://schemas.microsoft.com/office/drawing/2014/main" id="{2EB29592-F1E3-B80C-16B0-22854A27A7BA}"/>
              </a:ext>
            </a:extLst>
          </p:cNvPr>
          <p:cNvSpPr>
            <a:spLocks noGrp="1"/>
          </p:cNvSpPr>
          <p:nvPr>
            <p:ph type="dt" sz="half" idx="14"/>
          </p:nvPr>
        </p:nvSpPr>
        <p:spPr/>
        <p:txBody>
          <a:bodyPr/>
          <a:lstStyle/>
          <a:p>
            <a:r>
              <a:rPr lang="de-DE" dirty="0"/>
              <a:t>Modul „Prävention von Bedrohungen, Gewalt sowie Deeskalation in der Praxis“</a:t>
            </a:r>
          </a:p>
        </p:txBody>
      </p:sp>
      <p:sp>
        <p:nvSpPr>
          <p:cNvPr id="6" name="Fußzeilenplatzhalter 5">
            <a:extLst>
              <a:ext uri="{FF2B5EF4-FFF2-40B4-BE49-F238E27FC236}">
                <a16:creationId xmlns:a16="http://schemas.microsoft.com/office/drawing/2014/main" id="{CA4DE92C-85D5-10C0-2762-C62CFF7011B4}"/>
              </a:ext>
            </a:extLst>
          </p:cNvPr>
          <p:cNvSpPr>
            <a:spLocks noGrp="1"/>
          </p:cNvSpPr>
          <p:nvPr>
            <p:ph type="ftr" sz="quarter" idx="15"/>
          </p:nvPr>
        </p:nvSpPr>
        <p:spPr/>
        <p:txBody>
          <a:bodyPr/>
          <a:lstStyle/>
          <a:p>
            <a:r>
              <a:rPr lang="de-DE" dirty="0"/>
              <a:t>Handbuch Qualitätszirkel</a:t>
            </a:r>
          </a:p>
        </p:txBody>
      </p:sp>
      <p:sp>
        <p:nvSpPr>
          <p:cNvPr id="7" name="Foliennummernplatzhalter 6">
            <a:extLst>
              <a:ext uri="{FF2B5EF4-FFF2-40B4-BE49-F238E27FC236}">
                <a16:creationId xmlns:a16="http://schemas.microsoft.com/office/drawing/2014/main" id="{68FFE956-46C4-0D3D-EE2A-3208492A4C76}"/>
              </a:ext>
            </a:extLst>
          </p:cNvPr>
          <p:cNvSpPr>
            <a:spLocks noGrp="1"/>
          </p:cNvSpPr>
          <p:nvPr>
            <p:ph type="sldNum" sz="quarter" idx="16"/>
          </p:nvPr>
        </p:nvSpPr>
        <p:spPr/>
        <p:txBody>
          <a:bodyPr/>
          <a:lstStyle/>
          <a:p>
            <a:r>
              <a:rPr lang="de-DE" dirty="0"/>
              <a:t>Seite </a:t>
            </a:r>
            <a:fld id="{ADD7824D-2DCF-4DDA-BE8D-0B7ABA078092}" type="slidenum">
              <a:rPr lang="de-DE" smtClean="0"/>
              <a:pPr/>
              <a:t>8</a:t>
            </a:fld>
            <a:endParaRPr lang="de-DE" dirty="0"/>
          </a:p>
        </p:txBody>
      </p:sp>
    </p:spTree>
    <p:extLst>
      <p:ext uri="{BB962C8B-B14F-4D97-AF65-F5344CB8AC3E}">
        <p14:creationId xmlns:p14="http://schemas.microsoft.com/office/powerpoint/2010/main" val="2976283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AEF9C1-EBF1-8D23-32E6-7D94E706902F}"/>
              </a:ext>
            </a:extLst>
          </p:cNvPr>
          <p:cNvSpPr>
            <a:spLocks noGrp="1"/>
          </p:cNvSpPr>
          <p:nvPr>
            <p:ph type="title"/>
          </p:nvPr>
        </p:nvSpPr>
        <p:spPr/>
        <p:txBody>
          <a:bodyPr/>
          <a:lstStyle/>
          <a:p>
            <a:r>
              <a:rPr lang="de-DE" dirty="0"/>
              <a:t>Die drei typischen Stufen des Konfliktverlaufs – Deeskalation Stufe 2</a:t>
            </a:r>
          </a:p>
        </p:txBody>
      </p:sp>
      <p:sp>
        <p:nvSpPr>
          <p:cNvPr id="3" name="Inhaltsplatzhalter 2">
            <a:extLst>
              <a:ext uri="{FF2B5EF4-FFF2-40B4-BE49-F238E27FC236}">
                <a16:creationId xmlns:a16="http://schemas.microsoft.com/office/drawing/2014/main" id="{34A275BE-EB47-12C2-3EA3-6DF9AFEC6263}"/>
              </a:ext>
            </a:extLst>
          </p:cNvPr>
          <p:cNvSpPr>
            <a:spLocks noGrp="1"/>
          </p:cNvSpPr>
          <p:nvPr>
            <p:ph idx="1"/>
          </p:nvPr>
        </p:nvSpPr>
        <p:spPr/>
        <p:txBody>
          <a:bodyPr/>
          <a:lstStyle/>
          <a:p>
            <a:r>
              <a:rPr lang="de-DE" dirty="0"/>
              <a:t>Manchmal helfen hier noch Fragen, also die implizite Aufforderung zum Perspektivwechsel!</a:t>
            </a:r>
          </a:p>
          <a:p>
            <a:pPr lvl="1"/>
            <a:r>
              <a:rPr lang="de-DE" dirty="0"/>
              <a:t>(Nach einer kurzen betonten Pause) „Was soll ich denn jetzt für Sie tun?“</a:t>
            </a:r>
          </a:p>
          <a:p>
            <a:pPr lvl="1"/>
            <a:r>
              <a:rPr lang="de-DE" dirty="0"/>
              <a:t>„Was ist jetzt Ihr wichtigstes Anliegen?“</a:t>
            </a:r>
          </a:p>
          <a:p>
            <a:r>
              <a:rPr lang="de-DE" dirty="0"/>
              <a:t>Lassen Sie den Patienten zu Wort kommen und ausreden. Variieren Sie mit unterschiedlichen Sätzen und ähnlichem Inhalt in ruhiger Stimme Ihre Position! Steigern Sie </a:t>
            </a:r>
            <a:r>
              <a:rPr lang="de-DE" b="1" dirty="0"/>
              <a:t>NICHT</a:t>
            </a:r>
            <a:r>
              <a:rPr lang="de-DE" dirty="0"/>
              <a:t> die Intensität! (Repetitive Wiederholungen)</a:t>
            </a:r>
          </a:p>
          <a:p>
            <a:pPr lvl="1"/>
            <a:r>
              <a:rPr lang="de-DE" dirty="0"/>
              <a:t>„Ich warte jetzt schon eine Stunde, wann geht es endlich weiter?”</a:t>
            </a:r>
          </a:p>
          <a:p>
            <a:pPr lvl="1"/>
            <a:r>
              <a:rPr lang="de-DE" dirty="0"/>
              <a:t>„Ich kann Ihre Ungeduld verstehen, bitte reden Sie gleichwohl in normaler Lautstärke…”</a:t>
            </a:r>
          </a:p>
          <a:p>
            <a:pPr lvl="1"/>
            <a:r>
              <a:rPr lang="de-DE" dirty="0"/>
              <a:t>„Da kann ich ja nichts für, ich habe nicht ewig Zeit…”</a:t>
            </a:r>
          </a:p>
          <a:p>
            <a:pPr lvl="1"/>
            <a:r>
              <a:rPr lang="de-DE" dirty="0"/>
              <a:t>„Da haben Sie Recht, wir tun unser Bestes, bitte in einem vernünftigen Ton sprechen…”</a:t>
            </a:r>
          </a:p>
          <a:p>
            <a:pPr lvl="1"/>
            <a:r>
              <a:rPr lang="de-DE" dirty="0"/>
              <a:t>„Mir reicht das jetzt, verdammte S…“</a:t>
            </a:r>
          </a:p>
          <a:p>
            <a:pPr lvl="1"/>
            <a:r>
              <a:rPr lang="de-DE" dirty="0"/>
              <a:t>„Ja, trotzdem bleiben wir bei einer korrekten Sprache!“</a:t>
            </a:r>
          </a:p>
        </p:txBody>
      </p:sp>
      <p:sp>
        <p:nvSpPr>
          <p:cNvPr id="4" name="Vertikaler Textplatzhalter 3">
            <a:extLst>
              <a:ext uri="{FF2B5EF4-FFF2-40B4-BE49-F238E27FC236}">
                <a16:creationId xmlns:a16="http://schemas.microsoft.com/office/drawing/2014/main" id="{B039A25A-07EA-AE41-7627-3CDDB6C5F9F8}"/>
              </a:ext>
            </a:extLst>
          </p:cNvPr>
          <p:cNvSpPr>
            <a:spLocks noGrp="1"/>
          </p:cNvSpPr>
          <p:nvPr>
            <p:ph type="body" orient="vert" idx="13"/>
          </p:nvPr>
        </p:nvSpPr>
        <p:spPr>
          <a:xfrm>
            <a:off x="9645314" y="0"/>
            <a:ext cx="2330680" cy="358305"/>
          </a:xfrm>
        </p:spPr>
        <p:txBody>
          <a:bodyPr/>
          <a:lstStyle/>
          <a:p>
            <a:r>
              <a:rPr lang="de-DE" dirty="0"/>
              <a:t>Konflikt-Eskalation</a:t>
            </a:r>
          </a:p>
        </p:txBody>
      </p:sp>
      <p:sp>
        <p:nvSpPr>
          <p:cNvPr id="5" name="Datumsplatzhalter 4">
            <a:extLst>
              <a:ext uri="{FF2B5EF4-FFF2-40B4-BE49-F238E27FC236}">
                <a16:creationId xmlns:a16="http://schemas.microsoft.com/office/drawing/2014/main" id="{2EB29592-F1E3-B80C-16B0-22854A27A7BA}"/>
              </a:ext>
            </a:extLst>
          </p:cNvPr>
          <p:cNvSpPr>
            <a:spLocks noGrp="1"/>
          </p:cNvSpPr>
          <p:nvPr>
            <p:ph type="dt" sz="half" idx="14"/>
          </p:nvPr>
        </p:nvSpPr>
        <p:spPr/>
        <p:txBody>
          <a:bodyPr/>
          <a:lstStyle/>
          <a:p>
            <a:r>
              <a:rPr lang="de-DE" dirty="0"/>
              <a:t>Modul „Prävention von Bedrohungen, Gewalt sowie Deeskalation in der Praxis“</a:t>
            </a:r>
          </a:p>
        </p:txBody>
      </p:sp>
      <p:sp>
        <p:nvSpPr>
          <p:cNvPr id="6" name="Fußzeilenplatzhalter 5">
            <a:extLst>
              <a:ext uri="{FF2B5EF4-FFF2-40B4-BE49-F238E27FC236}">
                <a16:creationId xmlns:a16="http://schemas.microsoft.com/office/drawing/2014/main" id="{CA4DE92C-85D5-10C0-2762-C62CFF7011B4}"/>
              </a:ext>
            </a:extLst>
          </p:cNvPr>
          <p:cNvSpPr>
            <a:spLocks noGrp="1"/>
          </p:cNvSpPr>
          <p:nvPr>
            <p:ph type="ftr" sz="quarter" idx="15"/>
          </p:nvPr>
        </p:nvSpPr>
        <p:spPr/>
        <p:txBody>
          <a:bodyPr/>
          <a:lstStyle/>
          <a:p>
            <a:r>
              <a:rPr lang="de-DE" dirty="0"/>
              <a:t>Handbuch Qualitätszirkel</a:t>
            </a:r>
          </a:p>
        </p:txBody>
      </p:sp>
      <p:sp>
        <p:nvSpPr>
          <p:cNvPr id="7" name="Foliennummernplatzhalter 6">
            <a:extLst>
              <a:ext uri="{FF2B5EF4-FFF2-40B4-BE49-F238E27FC236}">
                <a16:creationId xmlns:a16="http://schemas.microsoft.com/office/drawing/2014/main" id="{68FFE956-46C4-0D3D-EE2A-3208492A4C76}"/>
              </a:ext>
            </a:extLst>
          </p:cNvPr>
          <p:cNvSpPr>
            <a:spLocks noGrp="1"/>
          </p:cNvSpPr>
          <p:nvPr>
            <p:ph type="sldNum" sz="quarter" idx="16"/>
          </p:nvPr>
        </p:nvSpPr>
        <p:spPr/>
        <p:txBody>
          <a:bodyPr/>
          <a:lstStyle/>
          <a:p>
            <a:r>
              <a:rPr lang="de-DE" dirty="0"/>
              <a:t>Seite </a:t>
            </a:r>
            <a:fld id="{ADD7824D-2DCF-4DDA-BE8D-0B7ABA078092}" type="slidenum">
              <a:rPr lang="de-DE" smtClean="0"/>
              <a:pPr/>
              <a:t>9</a:t>
            </a:fld>
            <a:endParaRPr lang="de-DE" dirty="0"/>
          </a:p>
        </p:txBody>
      </p:sp>
    </p:spTree>
    <p:extLst>
      <p:ext uri="{BB962C8B-B14F-4D97-AF65-F5344CB8AC3E}">
        <p14:creationId xmlns:p14="http://schemas.microsoft.com/office/powerpoint/2010/main" val="3558061615"/>
      </p:ext>
    </p:extLst>
  </p:cSld>
  <p:clrMapOvr>
    <a:masterClrMapping/>
  </p:clrMapOvr>
</p:sld>
</file>

<file path=ppt/theme/theme1.xml><?xml version="1.0" encoding="utf-8"?>
<a:theme xmlns:a="http://schemas.openxmlformats.org/drawingml/2006/main" name="PowerPoint Master KBV">
  <a:themeElements>
    <a:clrScheme name="KBV PPT">
      <a:dk1>
        <a:sysClr val="windowText" lastClr="000000"/>
      </a:dk1>
      <a:lt1>
        <a:sysClr val="window" lastClr="FFFFFF"/>
      </a:lt1>
      <a:dk2>
        <a:srgbClr val="C3CED3"/>
      </a:dk2>
      <a:lt2>
        <a:srgbClr val="84013A"/>
      </a:lt2>
      <a:accent1>
        <a:srgbClr val="385C6B"/>
      </a:accent1>
      <a:accent2>
        <a:srgbClr val="C30059"/>
      </a:accent2>
      <a:accent3>
        <a:srgbClr val="E83378"/>
      </a:accent3>
      <a:accent4>
        <a:srgbClr val="5372AB"/>
      </a:accent4>
      <a:accent5>
        <a:srgbClr val="239398"/>
      </a:accent5>
      <a:accent6>
        <a:srgbClr val="65B041"/>
      </a:accent6>
      <a:hlink>
        <a:srgbClr val="C30059"/>
      </a:hlink>
      <a:folHlink>
        <a:srgbClr val="C30059"/>
      </a:folHlink>
    </a:clrScheme>
    <a:fontScheme name="KBV">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Praesentation_Vorlage.potx" id="{7AAE8A90-98DF-46DF-9FF7-19D8584E0CB9}" vid="{496372C7-C070-4BF7-B80E-706E8CFBB469}"/>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npInfo xmlns="https://www.novapath.de/xmlns">eyJjb250ZW50Ijoie1widmVyc2lvblwiOntcImNvbnRlbnRcIjp7XCJmb3JtYXRcIjo0LFwiYXBwbGljYXRpb25cIjpcIjYuOC41LjE1OTkzXCIsXCJjbGllbnRUeXBlXCI6bnVsbH0sXCJsYXN0VXBkYXRlXCI6MTcxNDAzNzQwMyxcInRlbmFudElkXCI6XCI5RENCMzRBRS1FMEE5LTQxNDQtQkE3NC04QTFCQ0E1QUM5QTVcIixcImNsaWVudElkXCI6XCJsOXNuaXNla2prMnV6MDE3aHY0dGVyaGRlaTU5OWpsNFwifSxcImRvY3VtZW50XCI6e1wiY29udGVudFwiOntcImlkXCI6XCJCQktXUUVLVjFaVVpMUTVNMTQ0WFNDTEZGT1wiLFwicHJldmlvdXNJZFwiOlwiTlU1MEFUUDExT1FGQjU5NUlHNTFLVzlDTUFcIixcInBhdGhcIjpcImdKOUFBSm9oU3QrTHBqREd5QzRKeVowV0oxcVBFRW16cHQxclkxNkN1QVR5dXZjOXg0dE96S0x6Um9rUEIrZjVyeGZSeVlwZnNMbXpMelp1bFZSYVFRPT1cIixcImRlbGV0ZUFmdGVyRGF0ZVwiOm51bGwsXCJvcmlnaW5hbEFwcGxpY2F0aW9uXCI6XCJQb3dlclBvaW50XCIsXCJmbGFnc1wiOltdfSxcImxhc3RVcGRhdGVcIjoxNzM3NDUxMDg0LFwidGVuYW50SWRcIjpcIjlEQ0IzNEFFLUUwQTktNDE0NC1CQTc0LThBMUJDQTVBQzlBNVwiLFwiY2xpZW50SWRcIjpcInBzZmQ0ZjNxZjFnczQzeWNyMGQ1MXc0djRzdGVzOGg5XCJ9LFwiY29uZmlkZW50aWFsaXR5XCI6e1wiY29udGVudFwiOntcInRlbmFudElkXCI6XCI5RENCMzRBRS1FMEE5LTQxNDQtQkE3NC04QTFCQ0E1QUM5QTVcIixcInJlZmVyZW5jZUlkXCI6XCI2Q0EwMTlFQjhGRjk0QTAzODE0REI2OUE2RkU1OUU4OFwiLFwiY2F0ZWdvcnlOYW1lXCI6e30sXCJuYW1lXCI6e1wiREVGQVVMVFwiOlwiw5ZmZmVudGxpY2hcIixcIkRFXCI6XCLDlmZmZW50bGljaFwifSxcImZsYWdzXCI6W119LFwibGFzdFVwZGF0ZVwiOjE3MzkzNjA4NzUsXCJ0ZW5hbnRJZFwiOlwiOURDQjM0QUUtRTBBOS00MTQ0LUJBNzQtOEExQkNBNUFDOUE1XCIsXCJjbGllbnRJZFwiOlwicHNmZDRmM3FmMWdzNDN5Y3IwZDUxdzR2NHN0ZXM4aDlcIn0sXCJzZWN1cml0eVwiOntcImNvbnRlbnRcIjp7XCJzZXZlcml0eVwiOjEwMDAsXCJkbHBJbmZvXCI6XCJcIixcInNlY3VyaXR5RmxhZ3NcIjpbXX0sXCJsYXN0VXBkYXRlXCI6MTczOTM2MDg3NSxcInRlbmFudElkXCI6XCI5RENCMzRBRS1FMEE5LTQxNDQtQkE3NC04QTFCQ0E1QUM5QTVcIixcImNsaWVudElkXCI6XCJwc2ZkNGYzcWYxZ3M0M3ljcjBkNTF3NHY0c3RlczhoOVwifSxcIm1hcmtpbmdcIjp7XCJjb250ZW50XCI6e1wiY29sb3JcIjpcIiNmZmZmZmZcIn0sXCJsYXN0VXBkYXRlXCI6MTczOTM2MDg3NSxcInRlbmFudElkXCI6XCI5RENCMzRBRS1FMEE5LTQxNDQtQkE3NC04QTFCQ0E1QUM5QTVcIixcImNsaWVudElkXCI6XCJwc2ZkNGYzcWYxZ3M0M3ljcjBkNTF3NHY0c3RlczhoOVwifX0iLCJzaWduYXR1cmUiOiJrTTBPZWJDb2kxQjVSN1U5TDhMRHJWeU9VOUFDbXV3Z0FIbUkzeDUzbHhidExiMTQwZ05VMjZwY3I0cDUvelFOaTl5MUhocUJPc2RmVVVRdnpoNWJBZz09In0=</npInfo>
</file>

<file path=customXml/itemProps1.xml><?xml version="1.0" encoding="utf-8"?>
<ds:datastoreItem xmlns:ds="http://schemas.openxmlformats.org/officeDocument/2006/customXml" ds:itemID="{E6AB7243-8B43-4696-B874-0F81F115F5E9}">
  <ds:schemaRefs>
    <ds:schemaRef ds:uri="https://www.novapath.de/xmln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2410</Words>
  <Application>Microsoft Office PowerPoint</Application>
  <PresentationFormat>Breitbild</PresentationFormat>
  <Paragraphs>203</Paragraphs>
  <Slides>20</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20</vt:i4>
      </vt:variant>
    </vt:vector>
  </HeadingPairs>
  <TitlesOfParts>
    <vt:vector size="25" baseType="lpstr">
      <vt:lpstr>Arial</vt:lpstr>
      <vt:lpstr>Bradley Hand ITC</vt:lpstr>
      <vt:lpstr>Calibri</vt:lpstr>
      <vt:lpstr>Symbol</vt:lpstr>
      <vt:lpstr>PowerPoint Master KBV</vt:lpstr>
      <vt:lpstr>Prävention von Bedrohungen, Gewalt sowie Deeskalation in der Praxis</vt:lpstr>
      <vt:lpstr>PowerPoint-Präsentation</vt:lpstr>
      <vt:lpstr>Bedeutung des Themas</vt:lpstr>
      <vt:lpstr>Definitionen</vt:lpstr>
      <vt:lpstr>Theorieskizze mikrointeraktiver Gewalt </vt:lpstr>
      <vt:lpstr>Die drei typischen Stufen des Konfliktverlaufs – Stufe 1</vt:lpstr>
      <vt:lpstr>Die drei typischen Stufen des Konfliktverlaufs – Deeskalation Stufe 1</vt:lpstr>
      <vt:lpstr>Die drei typischen Stufen des Konfliktverlaufs – Stufe 2</vt:lpstr>
      <vt:lpstr>Die drei typischen Stufen des Konfliktverlaufs – Deeskalation Stufe 2</vt:lpstr>
      <vt:lpstr>Die drei typischen Stufen des Konfliktverlaufs – Stufe 3</vt:lpstr>
      <vt:lpstr>Die drei typischen Stufen des Konfliktverlaufs – Deeskalation Stufe 3</vt:lpstr>
      <vt:lpstr>Vorwärtspanik</vt:lpstr>
      <vt:lpstr>Strukturelle Prävention in der Praxis (1)</vt:lpstr>
      <vt:lpstr>Strukturelle Prävention in der Praxis (2) </vt:lpstr>
      <vt:lpstr>Strukturelle Prävention in der Praxis (3) </vt:lpstr>
      <vt:lpstr>Verbale/nonverbale Prävention und Deeskalation (1)</vt:lpstr>
      <vt:lpstr>Verbale/nonverbale Prävention und Deeskalation (2)</vt:lpstr>
      <vt:lpstr>Die Selbstwirksamkeit der Medizinischen Fachangestellten (MFA)</vt:lpstr>
      <vt:lpstr>Die Teambesprechung</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Prävention von Bedrohungen, Gewalt sowie Deeskalation in der Praxis</dc:title>
  <dc:creator>Reick, Tanja (KBV)</dc:creator>
  <cp:lastModifiedBy>Reick, Tanja (KBV)</cp:lastModifiedBy>
  <cp:revision>67</cp:revision>
  <dcterms:created xsi:type="dcterms:W3CDTF">2024-12-16T13:24:47Z</dcterms:created>
  <dcterms:modified xsi:type="dcterms:W3CDTF">2025-02-19T08:34:05Z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lassifizierung">
    <vt:lpwstr>Öffentlich</vt:lpwstr>
  </property>
  <property fmtid="{D5CDD505-2E9C-101B-9397-08002B2CF9AE}" pid="3" name="Klassifizierungs-Id">
    <vt:lpwstr>6CA019EB8FF94A03814DB69A6FE59E88</vt:lpwstr>
  </property>
  <property fmtid="{D5CDD505-2E9C-101B-9397-08002B2CF9AE}" pid="4" name="Klassifizierungs-Datum">
    <vt:lpwstr>02/12/2025 11:47:55</vt:lpwstr>
  </property>
  <property fmtid="{D5CDD505-2E9C-101B-9397-08002B2CF9AE}" pid="5" name="NovaPath-SeverityName">
    <vt:lpwstr>Ohne</vt:lpwstr>
  </property>
  <property fmtid="{D5CDD505-2E9C-101B-9397-08002B2CF9AE}" pid="6" name="NovaPath-SeverityLevel">
    <vt:lpwstr>1000</vt:lpwstr>
  </property>
  <property fmtid="{D5CDD505-2E9C-101B-9397-08002B2CF9AE}" pid="7" name="Dokumenten-ID">
    <vt:lpwstr>BBKWQEKV1ZUZLQ5M144XSCLFFO</vt:lpwstr>
  </property>
  <property fmtid="{D5CDD505-2E9C-101B-9397-08002B2CF9AE}" pid="8" name="NovaPath-Version">
    <vt:lpwstr>6.8.5.15993</vt:lpwstr>
  </property>
</Properties>
</file>